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8492"/>
    <a:srgbClr val="DF9DA8"/>
    <a:srgbClr val="540F0C"/>
    <a:srgbClr val="FDAA6B"/>
    <a:srgbClr val="FED9BE"/>
    <a:srgbClr val="F3ACA8"/>
    <a:srgbClr val="527674"/>
    <a:srgbClr val="89ADAB"/>
    <a:srgbClr val="80B9F4"/>
    <a:srgbClr val="A13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3" autoAdjust="0"/>
    <p:restoredTop sz="94609"/>
  </p:normalViewPr>
  <p:slideViewPr>
    <p:cSldViewPr snapToGrid="0" snapToObjects="1">
      <p:cViewPr varScale="1">
        <p:scale>
          <a:sx n="105" d="100"/>
          <a:sy n="105" d="100"/>
        </p:scale>
        <p:origin x="6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DE7BB-D0FA-49D8-AD76-5163A6D11D6B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639DC-F5BC-423A-8057-620CF27E1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3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639DC-F5BC-423A-8057-620CF27E18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95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639DC-F5BC-423A-8057-620CF27E18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91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639DC-F5BC-423A-8057-620CF27E18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76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639DC-F5BC-423A-8057-620CF27E18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40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639DC-F5BC-423A-8057-620CF27E18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50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639DC-F5BC-423A-8057-620CF27E18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92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639DC-F5BC-423A-8057-620CF27E18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00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639DC-F5BC-423A-8057-620CF27E18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75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639DC-F5BC-423A-8057-620CF27E18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193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639DC-F5BC-423A-8057-620CF27E18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071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639DC-F5BC-423A-8057-620CF27E18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41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639DC-F5BC-423A-8057-620CF27E18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5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639DC-F5BC-423A-8057-620CF27E18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227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639DC-F5BC-423A-8057-620CF27E18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099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639DC-F5BC-423A-8057-620CF27E18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43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639DC-F5BC-423A-8057-620CF27E18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98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639DC-F5BC-423A-8057-620CF27E18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19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639DC-F5BC-423A-8057-620CF27E18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49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639DC-F5BC-423A-8057-620CF27E18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53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639DC-F5BC-423A-8057-620CF27E18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17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639DC-F5BC-423A-8057-620CF27E18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44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639DC-F5BC-423A-8057-620CF27E18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29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290916" y="4709652"/>
            <a:ext cx="4630994" cy="14748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290916" y="4709652"/>
            <a:ext cx="4630994" cy="14748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43897" y="2399071"/>
            <a:ext cx="7315200" cy="1759974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514970"/>
            <a:ext cx="8211824" cy="461747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514970"/>
            <a:ext cx="8211824" cy="461747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615381" y="5456903"/>
            <a:ext cx="3893574" cy="95372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422459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794A6C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794A6C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794A6C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794A6C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794A6C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8845" y="2637065"/>
            <a:ext cx="7315200" cy="1759974"/>
          </a:xfrm>
        </p:spPr>
        <p:txBody>
          <a:bodyPr>
            <a:noAutofit/>
          </a:bodyPr>
          <a:lstStyle/>
          <a:p>
            <a:r>
              <a:rPr lang="en-US" sz="19900" b="1" dirty="0" smtClean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Britannic Bold" panose="020B0903060703020204" pitchFamily="34" charset="0"/>
              </a:rPr>
              <a:t>JESUS</a:t>
            </a:r>
            <a:endParaRPr lang="en-US" sz="19900" b="1" dirty="0"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Britannic Bold" panose="020B0903060703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12640" y="2968538"/>
            <a:ext cx="4630994" cy="14748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D68492"/>
                </a:solidFill>
                <a:latin typeface="Gourmand" panose="020E0602060506020304" pitchFamily="34" charset="0"/>
              </a:rPr>
              <a:t>THE NAME OF</a:t>
            </a:r>
            <a:endParaRPr lang="en-US" sz="3600" b="1" dirty="0">
              <a:solidFill>
                <a:srgbClr val="D68492"/>
              </a:solidFill>
              <a:latin typeface="Gourmand" panose="020E0602060506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729" y="288099"/>
            <a:ext cx="8417490" cy="5170646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Healing of the Lame Man</a:t>
            </a:r>
          </a:p>
          <a:p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was he healed physically but also his soul was able to rejoice in the Lord.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held the lame man by the hand (verse 7) and then the beggar held Peter (verse 11).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longer needed support but he held on to the apostles in joy and love.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9212" b="34483"/>
          <a:stretch/>
        </p:blipFill>
        <p:spPr>
          <a:xfrm>
            <a:off x="3178033" y="6016752"/>
            <a:ext cx="2762881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03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729" y="288099"/>
            <a:ext cx="8417490" cy="4708981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Healing of the Lame Man</a:t>
            </a:r>
          </a:p>
          <a:p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Likewise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a sinner accepts Jesus Christ he will cling to those who brought him the message of deliverance.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longer on the outside but now on the inside of the temple the beggar rejoices in the Lord and attracts a large crowd.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9212" b="34483"/>
          <a:stretch/>
        </p:blipFill>
        <p:spPr>
          <a:xfrm>
            <a:off x="3178033" y="6016752"/>
            <a:ext cx="2762881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77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729" y="288099"/>
            <a:ext cx="8417490" cy="5632311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Name of Jesus</a:t>
            </a:r>
          </a:p>
          <a:p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"NAME" is found thirty-three times in the book of Acts.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stated that "His name through faith in His name hath made this man strong." (Acts 3:16).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Again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states that "there is none other name under heaven given among men, whereby we must be saved" (Acts 4:12).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9212" b="34483"/>
          <a:stretch/>
        </p:blipFill>
        <p:spPr>
          <a:xfrm>
            <a:off x="3178033" y="6016752"/>
            <a:ext cx="2762881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97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729" y="288099"/>
            <a:ext cx="8417490" cy="5632311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Name of Jesus</a:t>
            </a:r>
          </a:p>
          <a:p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statements of the Apostle Peter show that: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There is healing in the NAME of Jesus;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There is salvation in the NAME of Jesus.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many, many blessings associated with the name of Jesus.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9212" b="34483"/>
          <a:stretch/>
        </p:blipFill>
        <p:spPr>
          <a:xfrm>
            <a:off x="3178033" y="6016752"/>
            <a:ext cx="2762881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24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729" y="288099"/>
            <a:ext cx="8412480" cy="5669280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Name of Jesus</a:t>
            </a:r>
          </a:p>
          <a:p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Baptism must be administered in the Name of Jesus.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Gospel must be preached in Name the of Jesus.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Remission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sins is in the Name of Jesus.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encouraged to ask what we will in the Name of Jesus.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9212" b="34483"/>
          <a:stretch/>
        </p:blipFill>
        <p:spPr>
          <a:xfrm>
            <a:off x="3178033" y="6016752"/>
            <a:ext cx="2762881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06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729" y="288099"/>
            <a:ext cx="8412480" cy="3323987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Name of Jesus</a:t>
            </a:r>
          </a:p>
          <a:p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the assurance of His presence, when we meet in His Name.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of Jesus is a strong tower in which there is safety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9212" b="34483"/>
          <a:stretch/>
        </p:blipFill>
        <p:spPr>
          <a:xfrm>
            <a:off x="3178033" y="6016752"/>
            <a:ext cx="2762881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84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729" y="288099"/>
            <a:ext cx="8412480" cy="5170646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Witness of the Resurrection</a:t>
            </a:r>
          </a:p>
          <a:p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miracle brought together a large crowd, Peter used the opportunity to preach to them the Apostolic Gospel.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that had taken place in Peter was a great miracle in itself.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 time before he had denied the Lord and did not have the courage to confess the Lord.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9212" b="34483"/>
          <a:stretch/>
        </p:blipFill>
        <p:spPr>
          <a:xfrm>
            <a:off x="3178033" y="6016752"/>
            <a:ext cx="2762881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3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729" y="288099"/>
            <a:ext cx="8412480" cy="5170646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Witness of the Resurrection</a:t>
            </a:r>
          </a:p>
          <a:p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the rulers of Israel marveled at his boldness knowing that in the estimation of the world he was an unlearned and ignorant man.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took knowledge that he had been with Jesus (Acts 4:13).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placed great emphasis upon the resurrection of our Lord.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9212" b="34483"/>
          <a:stretch/>
        </p:blipFill>
        <p:spPr>
          <a:xfrm>
            <a:off x="3178033" y="6016752"/>
            <a:ext cx="2762881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85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729" y="288099"/>
            <a:ext cx="8412480" cy="5170646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Witness of the Resurrection</a:t>
            </a:r>
          </a:p>
          <a:p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four Gospels it was the Pharisees who gave the greatest opposition to Jesus.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Acts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it Sadducees who oppose the Christians.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Sadducees did not believe in the resurrection and became angry when Peter preached that Jesus had risen from the dead.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9212" b="34483"/>
          <a:stretch/>
        </p:blipFill>
        <p:spPr>
          <a:xfrm>
            <a:off x="3178033" y="6016752"/>
            <a:ext cx="2762881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14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729" y="288099"/>
            <a:ext cx="8412480" cy="4708981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Witness of the Resurrection</a:t>
            </a:r>
          </a:p>
          <a:p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 had and John arrested and put in prison over night.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morning they were brought before the most powerful among the priests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Annas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Jewish eyes was the real power of the priesthood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9212" b="34483"/>
          <a:stretch/>
        </p:blipFill>
        <p:spPr>
          <a:xfrm>
            <a:off x="3178033" y="6016752"/>
            <a:ext cx="2762881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17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729" y="288099"/>
            <a:ext cx="8417490" cy="5632311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Signs and Wonders</a:t>
            </a:r>
          </a:p>
          <a:p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Acts 2:43 we read that many wonders and signs were done by the apostles.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Acts 4:30 the church prayed that signs and wonders might be done by the name of the holy child Jesus.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be according to what Jesus had stated as recorded in Mark 16:17, "These signs shall follow them that believe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9212" b="34483"/>
          <a:stretch/>
        </p:blipFill>
        <p:spPr>
          <a:xfrm>
            <a:off x="3178033" y="6016752"/>
            <a:ext cx="2762881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11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729" y="288099"/>
            <a:ext cx="8412480" cy="5539978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Witness of the Resurrection</a:t>
            </a:r>
          </a:p>
          <a:p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Caiphas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the son-in-law of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Annas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was appointed high priest by the Roman Government.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other rulers and elders present.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was clear, "By what power, or by what name, have ye done this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not hesitate to preach the truth before these rulers.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able to do this because he was "filled with the Holy Ghost" (Acts 4:8).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9212" b="34483"/>
          <a:stretch/>
        </p:blipFill>
        <p:spPr>
          <a:xfrm>
            <a:off x="3178033" y="6016752"/>
            <a:ext cx="2762881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79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729" y="288099"/>
            <a:ext cx="8412480" cy="5170646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Results that Followed the Miracle</a:t>
            </a:r>
          </a:p>
          <a:p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 mention just a few things that followed the healing of the lame man.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The persecution of the church began with Peter and John being arrested placed and in prison over night.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The number of conversions increased until there were five thousand believers in Jerusalem (Acts 4:4).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last time any such numbering is mentioned.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9212" b="34483"/>
          <a:stretch/>
        </p:blipFill>
        <p:spPr>
          <a:xfrm>
            <a:off x="3178033" y="6016752"/>
            <a:ext cx="2762881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78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729" y="288099"/>
            <a:ext cx="8412480" cy="5355312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Results that Followed the Miracle</a:t>
            </a:r>
          </a:p>
          <a:p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The Christians loved one another and shared their material possessions and ministered to one another.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sharing was quite voluntary.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an example of Christian love; it was not Christian communism.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 of possession was not abolished.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9212" b="34483"/>
          <a:stretch/>
        </p:blipFill>
        <p:spPr>
          <a:xfrm>
            <a:off x="3178033" y="6016752"/>
            <a:ext cx="2762881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99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729" y="288099"/>
            <a:ext cx="8417490" cy="4708981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Gate Beautiful</a:t>
            </a:r>
          </a:p>
          <a:p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lame man was laid every day at the gate of the temple, which is called Beautiful.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gate was furnished by Herod and was made of precious Corinthian brass.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gate was eighty feet high and sixty-five feet broad, and it took twenty men to close it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9212" b="34483"/>
          <a:stretch/>
        </p:blipFill>
        <p:spPr>
          <a:xfrm>
            <a:off x="3178033" y="6016752"/>
            <a:ext cx="2762881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67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729" y="288099"/>
            <a:ext cx="8417490" cy="3323987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Gate Beautiful</a:t>
            </a:r>
          </a:p>
          <a:p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gate was a type of another gate, which was far more beautiful, a gate that gave entrance not just into the temple but into the very presence of God.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gate is Jesus who is the door.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9212" b="34483"/>
          <a:stretch/>
        </p:blipFill>
        <p:spPr>
          <a:xfrm>
            <a:off x="3178033" y="6016752"/>
            <a:ext cx="2762881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17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729" y="288099"/>
            <a:ext cx="8417490" cy="4708981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Hour of Prayer</a:t>
            </a:r>
          </a:p>
          <a:p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John went into the temple at the hour of prayer.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apostles continued steadfastly in prayers (Acts 2:42).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reasons miracles followed their ministry was the fact that they continued in prayer.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9212" b="34483"/>
          <a:stretch/>
        </p:blipFill>
        <p:spPr>
          <a:xfrm>
            <a:off x="3178033" y="6016752"/>
            <a:ext cx="2762881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64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729" y="288099"/>
            <a:ext cx="8417490" cy="5632311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Hour of Prayer</a:t>
            </a:r>
          </a:p>
          <a:p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three hours of the day set aside by the Jews as hours for public prayer: The third hour which was 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9A.M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 The sixth hour which was 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12:00PM noon;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ninth hour which 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3P.M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ninth hour was the very hour that Jesus died upon the cross.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through the value of the death of Christ that the healing came to the poor beggar.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9212" b="34483"/>
          <a:stretch/>
        </p:blipFill>
        <p:spPr>
          <a:xfrm>
            <a:off x="3178033" y="6016752"/>
            <a:ext cx="2762881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56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729" y="288099"/>
            <a:ext cx="8417490" cy="5170646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Healing of the Lame Man</a:t>
            </a:r>
          </a:p>
          <a:p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lame beggar had been a cripple from birth.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now at least forty years old (Acts 4:22).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miracle was unexpected.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 was begging for some money and when the apostles spoke to him, he expected to receive some coins.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9212" b="34483"/>
          <a:stretch/>
        </p:blipFill>
        <p:spPr>
          <a:xfrm>
            <a:off x="3178033" y="6016752"/>
            <a:ext cx="2762881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18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729" y="288099"/>
            <a:ext cx="8417490" cy="5170646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Healing of the Lame Man</a:t>
            </a:r>
          </a:p>
          <a:p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it was healing he received.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healing was instantaneous and complete and performed in the name of Jesus.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took him by the right hand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Undoubtedly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beggar had held out his hand so that Peter might grasp it.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9212" b="34483"/>
          <a:stretch/>
        </p:blipFill>
        <p:spPr>
          <a:xfrm>
            <a:off x="3178033" y="6016752"/>
            <a:ext cx="2762881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30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729" y="288099"/>
            <a:ext cx="8417490" cy="5170646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Healing of the Lame Man</a:t>
            </a:r>
          </a:p>
          <a:p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Hands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used for receiving as well as giving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God's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hand reaches down to the sinner and all the sinner need do is reach up a little hand to receive.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healed man walked, entered the temple, and praised God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9212" b="34483"/>
          <a:stretch/>
        </p:blipFill>
        <p:spPr>
          <a:xfrm>
            <a:off x="3178033" y="6016752"/>
            <a:ext cx="2762881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8974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164</TotalTime>
  <Words>1207</Words>
  <Application>Microsoft Office PowerPoint</Application>
  <PresentationFormat>On-screen Show (4:3)</PresentationFormat>
  <Paragraphs>179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Adelle-Regular</vt:lpstr>
      <vt:lpstr>Apple Chancery</vt:lpstr>
      <vt:lpstr>Arial</vt:lpstr>
      <vt:lpstr>Britannic Bold</vt:lpstr>
      <vt:lpstr>Calibri</vt:lpstr>
      <vt:lpstr>Gourmand</vt:lpstr>
      <vt:lpstr>Times New Roman</vt:lpstr>
      <vt:lpstr>Trebuchet MS</vt:lpstr>
      <vt:lpstr>Default</vt:lpstr>
      <vt:lpstr>JESUS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Julia</cp:lastModifiedBy>
  <cp:revision>39</cp:revision>
  <dcterms:created xsi:type="dcterms:W3CDTF">2014-03-26T14:03:34Z</dcterms:created>
  <dcterms:modified xsi:type="dcterms:W3CDTF">2020-06-11T20:41:34Z</dcterms:modified>
</cp:coreProperties>
</file>