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8047"/>
    <a:srgbClr val="725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87" autoAdjust="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72" y="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704819" y="4134343"/>
            <a:ext cx="3741013" cy="402725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n-US" dirty="0" smtClean="0"/>
              <a:t>Add Your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787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704819" y="4134343"/>
            <a:ext cx="3741013" cy="402725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n-US" dirty="0" smtClean="0"/>
              <a:t>Add Your Subtitle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530176" y="2294691"/>
            <a:ext cx="8075942" cy="1730223"/>
          </a:xfrm>
        </p:spPr>
        <p:txBody>
          <a:bodyPr/>
          <a:lstStyle/>
          <a:p>
            <a:r>
              <a:rPr lang="en-US" dirty="0" smtClean="0"/>
              <a:t>Add Your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272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56651" y="362781"/>
            <a:ext cx="8577909" cy="4545651"/>
          </a:xfrm>
        </p:spPr>
        <p:txBody>
          <a:bodyPr anchor="ctr"/>
          <a:lstStyle>
            <a:lvl1pPr algn="ctr">
              <a:defRPr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 smtClean="0"/>
              <a:t>Add Your 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050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56651" y="362781"/>
            <a:ext cx="8577909" cy="4545651"/>
          </a:xfrm>
        </p:spPr>
        <p:txBody>
          <a:bodyPr anchor="ctr"/>
          <a:lstStyle>
            <a:lvl1pPr algn="ctr">
              <a:defRPr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 smtClean="0"/>
              <a:t>Add Your 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400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56651" y="362781"/>
            <a:ext cx="8577909" cy="4545651"/>
          </a:xfrm>
        </p:spPr>
        <p:txBody>
          <a:bodyPr anchor="ctr"/>
          <a:lstStyle>
            <a:lvl1pPr algn="ctr">
              <a:defRPr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 smtClean="0"/>
              <a:t>Add Your Text Here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317980" y="5055685"/>
            <a:ext cx="4561982" cy="1113251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 dirty="0" smtClean="0"/>
              <a:t>Add Your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60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ip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26737" y="561830"/>
            <a:ext cx="8160063" cy="4486813"/>
          </a:xfrm>
        </p:spPr>
        <p:txBody>
          <a:bodyPr anchor="ctr"/>
          <a:lstStyle>
            <a:lvl1pPr marL="0" indent="0">
              <a:buFont typeface="Arial"/>
              <a:buNone/>
              <a:defRPr/>
            </a:lvl1pPr>
            <a:lvl2pPr marL="457200" indent="0">
              <a:buNone/>
              <a:defRPr/>
            </a:lvl2pPr>
            <a:lvl3pPr marL="914400" indent="0">
              <a:buFont typeface="Arial"/>
              <a:buNone/>
              <a:defRPr/>
            </a:lvl3pPr>
            <a:lvl4pPr marL="1371600" indent="0">
              <a:buFont typeface="Arial"/>
              <a:buNone/>
              <a:defRPr/>
            </a:lvl4pPr>
            <a:lvl5pPr marL="1828800" indent="0">
              <a:buFont typeface="Arial"/>
              <a:buNone/>
              <a:defRPr/>
            </a:lvl5pPr>
          </a:lstStyle>
          <a:p>
            <a:pPr lvl="0"/>
            <a:r>
              <a:rPr lang="en-US" dirty="0" smtClean="0"/>
              <a:t>Add Your Scripture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27050" y="5361518"/>
            <a:ext cx="8159750" cy="990253"/>
          </a:xfrm>
        </p:spPr>
        <p:txBody>
          <a:bodyPr>
            <a:normAutofit/>
          </a:bodyPr>
          <a:lstStyle>
            <a:lvl1pPr>
              <a:defRPr sz="1400" baseline="0"/>
            </a:lvl1pPr>
          </a:lstStyle>
          <a:p>
            <a:pPr lvl="0"/>
            <a:r>
              <a:rPr lang="en-US" dirty="0" smtClean="0"/>
              <a:t>Add Verse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350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26737" y="561829"/>
            <a:ext cx="8160063" cy="5805547"/>
          </a:xfrm>
        </p:spPr>
        <p:txBody>
          <a:bodyPr anchor="ctr"/>
          <a:lstStyle>
            <a:lvl1pPr marL="0" indent="0">
              <a:buFont typeface="Arial"/>
              <a:buNone/>
              <a:defRPr/>
            </a:lvl1pPr>
            <a:lvl2pPr marL="457200" indent="0">
              <a:buNone/>
              <a:defRPr/>
            </a:lvl2pPr>
            <a:lvl3pPr marL="914400" indent="0">
              <a:buFont typeface="Arial"/>
              <a:buNone/>
              <a:defRPr/>
            </a:lvl3pPr>
            <a:lvl4pPr marL="1371600" indent="0">
              <a:buFont typeface="Arial"/>
              <a:buNone/>
              <a:defRPr/>
            </a:lvl4pPr>
            <a:lvl5pPr marL="1828800" indent="0">
              <a:buFont typeface="Arial"/>
              <a:buNone/>
              <a:defRPr/>
            </a:lvl5pPr>
          </a:lstStyle>
          <a:p>
            <a:pPr lvl="0"/>
            <a:r>
              <a:rPr lang="en-US" dirty="0" smtClean="0"/>
              <a:t>Add Your 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514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2" r:id="rId4"/>
    <p:sldLayoutId id="2147483656" r:id="rId5"/>
    <p:sldLayoutId id="2147483655" r:id="rId6"/>
    <p:sldLayoutId id="2147483650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725C33"/>
          </a:solidFill>
          <a:latin typeface="+mj-lt"/>
          <a:ea typeface="+mj-ea"/>
          <a:cs typeface="Adelle-Regular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/>
        <a:buNone/>
        <a:defRPr sz="3000" kern="1200">
          <a:solidFill>
            <a:srgbClr val="725C33"/>
          </a:solidFill>
          <a:latin typeface="+mn-lt"/>
          <a:ea typeface="+mn-ea"/>
          <a:cs typeface="Apple Chancery"/>
        </a:defRPr>
      </a:lvl1pPr>
      <a:lvl2pPr marL="914400" indent="-457200" algn="ctr" defTabSz="914400" rtl="0" eaLnBrk="1" latinLnBrk="0" hangingPunct="1">
        <a:spcBef>
          <a:spcPct val="20000"/>
        </a:spcBef>
        <a:buFont typeface="Arial"/>
        <a:buChar char="•"/>
        <a:defRPr sz="3000" kern="1200">
          <a:solidFill>
            <a:srgbClr val="725C33"/>
          </a:solidFill>
          <a:latin typeface="+mn-lt"/>
          <a:ea typeface="+mn-ea"/>
          <a:cs typeface="Apple Chancery"/>
        </a:defRPr>
      </a:lvl2pPr>
      <a:lvl3pPr marL="914400" indent="0" algn="ctr" defTabSz="914400" rtl="0" eaLnBrk="1" latinLnBrk="0" hangingPunct="1">
        <a:spcBef>
          <a:spcPct val="20000"/>
        </a:spcBef>
        <a:buFont typeface="Arial" pitchFamily="34" charset="0"/>
        <a:buNone/>
        <a:defRPr sz="3000" kern="1200">
          <a:solidFill>
            <a:srgbClr val="725C33"/>
          </a:solidFill>
          <a:latin typeface="+mn-lt"/>
          <a:ea typeface="+mn-ea"/>
          <a:cs typeface="Apple Chancery"/>
        </a:defRPr>
      </a:lvl3pPr>
      <a:lvl4pPr marL="1371600" indent="0" algn="ctr" defTabSz="914400" rtl="0" eaLnBrk="1" latinLnBrk="0" hangingPunct="1">
        <a:spcBef>
          <a:spcPct val="20000"/>
        </a:spcBef>
        <a:buFont typeface="Arial" pitchFamily="34" charset="0"/>
        <a:buNone/>
        <a:defRPr sz="3000" kern="1200">
          <a:solidFill>
            <a:srgbClr val="725C33"/>
          </a:solidFill>
          <a:latin typeface="+mn-lt"/>
          <a:ea typeface="+mn-ea"/>
          <a:cs typeface="Apple Chancery"/>
        </a:defRPr>
      </a:lvl4pPr>
      <a:lvl5pPr marL="1828800" indent="0" algn="ctr" defTabSz="914400" rtl="0" eaLnBrk="1" latinLnBrk="0" hangingPunct="1">
        <a:spcBef>
          <a:spcPct val="20000"/>
        </a:spcBef>
        <a:buFont typeface="Arial" pitchFamily="34" charset="0"/>
        <a:buNone/>
        <a:defRPr sz="3000" kern="1200">
          <a:solidFill>
            <a:srgbClr val="725C33"/>
          </a:solidFill>
          <a:latin typeface="+mn-lt"/>
          <a:ea typeface="+mn-ea"/>
          <a:cs typeface="Apple Chancery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9552" y="3154227"/>
            <a:ext cx="8879000" cy="1730223"/>
          </a:xfrm>
        </p:spPr>
        <p:txBody>
          <a:bodyPr>
            <a:noAutofit/>
          </a:bodyPr>
          <a:lstStyle/>
          <a:p>
            <a:r>
              <a:rPr lang="en-US" sz="17500" dirty="0" smtClean="0">
                <a:solidFill>
                  <a:srgbClr val="9F8047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vantGarde Bk BT" panose="020B0402020202020204" pitchFamily="34" charset="0"/>
              </a:rPr>
              <a:t>ALL LIFE</a:t>
            </a:r>
            <a:endParaRPr lang="en-US" sz="17500" dirty="0">
              <a:solidFill>
                <a:srgbClr val="9F8047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vantGarde Bk BT" panose="020B04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90235" y="2732031"/>
            <a:ext cx="75360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rofessor" panose="03050602000607000004" pitchFamily="66" charset="0"/>
              </a:rPr>
              <a:t>the Creator and Giver of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rofessor" panose="030506020006070000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856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56651" y="362781"/>
            <a:ext cx="8577909" cy="5030854"/>
          </a:xfrm>
        </p:spPr>
        <p:txBody>
          <a:bodyPr anchor="t">
            <a:normAutofit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 God Create Evil?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Scriptural Reference – Isaiah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45:7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a Holy God create evil?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created light, so therefore if there is no light, it is darkness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Darkness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opposite of light (antonym)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absence of righteousness is the creation of evil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6904" y="5220055"/>
            <a:ext cx="4697402" cy="219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74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56651" y="362781"/>
            <a:ext cx="8577909" cy="5030854"/>
          </a:xfrm>
        </p:spPr>
        <p:txBody>
          <a:bodyPr anchor="t">
            <a:normAutofit fontScale="92500" lnSpcReduction="20000"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Created the Universe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Scriptural References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1:1, John 1:3, Hebrews 11:3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Didn’t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 from eternity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Summoned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 being by the decree of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6904" y="5220055"/>
            <a:ext cx="4697402" cy="219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483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56651" y="362781"/>
            <a:ext cx="8577909" cy="5030854"/>
          </a:xfrm>
        </p:spPr>
        <p:txBody>
          <a:bodyPr anchor="t">
            <a:normAutofit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Created the Universe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spoke the world into being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Don’t know, but God did it!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created by the power of his word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spoke, it happened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6904" y="5220055"/>
            <a:ext cx="4697402" cy="219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49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56651" y="362781"/>
            <a:ext cx="8577909" cy="5030854"/>
          </a:xfrm>
        </p:spPr>
        <p:txBody>
          <a:bodyPr anchor="t">
            <a:normAutofit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Evolution – False and Unproven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Facts of THEORY of Evolution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 cannot be proven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according to true science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6904" y="5220055"/>
            <a:ext cx="4697402" cy="219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764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56651" y="362781"/>
            <a:ext cx="8577909" cy="5030854"/>
          </a:xfrm>
        </p:spPr>
        <p:txBody>
          <a:bodyPr anchor="t">
            <a:normAutofit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Evolution – False and Unproven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this theory do?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Puts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 and beast on the same moral/spiritual level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makes man to an accident of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6904" y="5220055"/>
            <a:ext cx="4697402" cy="219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456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56651" y="362781"/>
            <a:ext cx="8577909" cy="5030854"/>
          </a:xfrm>
        </p:spPr>
        <p:txBody>
          <a:bodyPr anchor="t">
            <a:normAutofit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Sustains the Universe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Scriptural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Psalm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104:27, Colossians 1:17, Hebrews 1:3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watches over every detail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things are held together by Him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feeds all His creatures (physically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His hand in history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cares with great detail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6904" y="5220055"/>
            <a:ext cx="4697402" cy="219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996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56651" y="362781"/>
            <a:ext cx="8577909" cy="5030854"/>
          </a:xfrm>
        </p:spPr>
        <p:txBody>
          <a:bodyPr anchor="t">
            <a:normAutofit fontScale="92500" lnSpcReduction="10000"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Christ is the Creator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Scriptural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1:3, John 1:10, Colossians 1:16, Hebrews 1:3, Revelation 3:14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scriptures prove that Jesus Christ is the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creator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of NT is Jehovah of OT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6904" y="5220055"/>
            <a:ext cx="4697402" cy="219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375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56651" y="362781"/>
            <a:ext cx="8577909" cy="5030854"/>
          </a:xfrm>
        </p:spPr>
        <p:txBody>
          <a:bodyPr anchor="t">
            <a:normAutofit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 and Giver of Life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= source and giver of all life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Scriptural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1:4, John 11:25, John 14:6, Acts 17:28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6904" y="5220055"/>
            <a:ext cx="4697402" cy="219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569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56651" y="362781"/>
            <a:ext cx="8577909" cy="5030854"/>
          </a:xfrm>
        </p:spPr>
        <p:txBody>
          <a:bodyPr anchor="t">
            <a:normAutofit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 and Giver of Life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 seed, plant, tree, creature and man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can give that spark of energy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 comes forth from God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6904" y="5220055"/>
            <a:ext cx="4697402" cy="219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40159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93</TotalTime>
  <Words>311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Adelle-Regular</vt:lpstr>
      <vt:lpstr>Apple Chancery</vt:lpstr>
      <vt:lpstr>Arial</vt:lpstr>
      <vt:lpstr>AvantGarde Bk BT</vt:lpstr>
      <vt:lpstr>Georgia</vt:lpstr>
      <vt:lpstr>Professor</vt:lpstr>
      <vt:lpstr>Times New Roman</vt:lpstr>
      <vt:lpstr>Default</vt:lpstr>
      <vt:lpstr>ALL LIFE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RT Creative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Chapman</dc:creator>
  <cp:lastModifiedBy>Julia</cp:lastModifiedBy>
  <cp:revision>26</cp:revision>
  <dcterms:created xsi:type="dcterms:W3CDTF">2014-03-26T14:03:34Z</dcterms:created>
  <dcterms:modified xsi:type="dcterms:W3CDTF">2020-06-11T21:13:54Z</dcterms:modified>
</cp:coreProperties>
</file>