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FE4"/>
    <a:srgbClr val="000D1D"/>
    <a:srgbClr val="B6B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72" y="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90642" y="3455458"/>
            <a:ext cx="3807382" cy="315028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90642" y="3455458"/>
            <a:ext cx="3807382" cy="315028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97724" y="1997872"/>
            <a:ext cx="8413991" cy="1388674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48532"/>
            <a:ext cx="8211824" cy="462094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48532"/>
            <a:ext cx="8211824" cy="462094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48532"/>
            <a:ext cx="8211824" cy="462094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490910" y="5108332"/>
            <a:ext cx="4213870" cy="670453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4201141"/>
            <a:ext cx="8160063" cy="2181371"/>
          </a:xfrm>
        </p:spPr>
        <p:txBody>
          <a:bodyPr anchor="t">
            <a:noAutofit/>
          </a:bodyPr>
          <a:lstStyle/>
          <a:p>
            <a:r>
              <a:rPr lang="en-US" sz="12500" dirty="0" smtClean="0">
                <a:solidFill>
                  <a:srgbClr val="DCDFE4"/>
                </a:solidFill>
                <a:latin typeface="LEMON MILK Bold" panose="00000800000000000000" pitchFamily="50" charset="0"/>
              </a:rPr>
              <a:t>VISIONS</a:t>
            </a:r>
            <a:endParaRPr lang="en-US" sz="12500" dirty="0">
              <a:solidFill>
                <a:srgbClr val="DCDFE4"/>
              </a:solidFill>
              <a:latin typeface="LEMON MILK Bold" panose="00000800000000000000" pitchFamily="50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95528" y="4042645"/>
            <a:ext cx="4892039" cy="21813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DCDFE4">
                    <a:alpha val="56000"/>
                  </a:srgbClr>
                </a:solidFill>
                <a:latin typeface="LEMON MILK Light" panose="00000400000000000000" pitchFamily="50" charset="0"/>
              </a:rPr>
              <a:t>DANIEL’S DREAM AND</a:t>
            </a:r>
            <a:endParaRPr lang="en-US" sz="3200" dirty="0">
              <a:solidFill>
                <a:srgbClr val="DCDFE4">
                  <a:alpha val="56000"/>
                </a:srgbClr>
              </a:solidFill>
              <a:latin typeface="LEMON MILK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43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solidFill>
            <a:schemeClr val="tx1">
              <a:alpha val="76000"/>
            </a:schemeClr>
          </a:solidFill>
        </p:spPr>
        <p:txBody>
          <a:bodyPr anchor="t"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Daniel's Dream: (Daniel Chapter Seven).</a:t>
            </a: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four heads speak of the four divisions of the Empire after Alexander's death.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time the empire was divided among four of Alexander's generals: Syria under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Seleucus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Greece under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Lysimacus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Thrace under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Cassander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and Egypt under Ptolemy.</a:t>
            </a:r>
          </a:p>
        </p:txBody>
      </p:sp>
    </p:spTree>
    <p:extLst>
      <p:ext uri="{BB962C8B-B14F-4D97-AF65-F5344CB8AC3E}">
        <p14:creationId xmlns:p14="http://schemas.microsoft.com/office/powerpoint/2010/main" val="2867492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solidFill>
            <a:schemeClr val="tx1">
              <a:alpha val="76000"/>
            </a:schemeClr>
          </a:solidFill>
        </p:spPr>
        <p:txBody>
          <a:bodyPr anchor="t"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Daniel's Dream: (Daniel Chapter Seven).</a:t>
            </a: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Fourth Beast: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fourth beast was dreadful, terrible and very strong.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iron teeth, and it devoured and stamped the previous beasts with its feet. </a:t>
            </a:r>
          </a:p>
        </p:txBody>
      </p:sp>
    </p:spTree>
    <p:extLst>
      <p:ext uri="{BB962C8B-B14F-4D97-AF65-F5344CB8AC3E}">
        <p14:creationId xmlns:p14="http://schemas.microsoft.com/office/powerpoint/2010/main" val="4265795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solidFill>
            <a:schemeClr val="tx1">
              <a:alpha val="76000"/>
            </a:schemeClr>
          </a:solidFill>
        </p:spPr>
        <p:txBody>
          <a:bodyPr anchor="t">
            <a:normAutofit lnSpcReduction="1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Daniel's Dream: (Daniel Chapter Seven).</a:t>
            </a: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different from the other beasts and it had ten horns.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considered these horns, there came forth a little horn before which three of the first horns were plucked up by the roots.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fourth beast is the last form of Gentile world dominion beginning with the Roman Empire.</a:t>
            </a:r>
          </a:p>
        </p:txBody>
      </p:sp>
    </p:spTree>
    <p:extLst>
      <p:ext uri="{BB962C8B-B14F-4D97-AF65-F5344CB8AC3E}">
        <p14:creationId xmlns:p14="http://schemas.microsoft.com/office/powerpoint/2010/main" val="1984582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solidFill>
            <a:schemeClr val="tx1">
              <a:alpha val="76000"/>
            </a:schemeClr>
          </a:solidFill>
        </p:spPr>
        <p:txBody>
          <a:bodyPr anchor="t"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Daniel's Dream: (Daniel Chapter Seven).</a:t>
            </a: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"little horn" is the man of sin, the Antichrist, the superman of the end times.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Revelation 13 John saw the same beast rising out of the of sea the Roman Empire.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 horns with crowns are the same ten horns of the fourth beast here in Daniel chapter seven. </a:t>
            </a:r>
          </a:p>
        </p:txBody>
      </p:sp>
    </p:spTree>
    <p:extLst>
      <p:ext uri="{BB962C8B-B14F-4D97-AF65-F5344CB8AC3E}">
        <p14:creationId xmlns:p14="http://schemas.microsoft.com/office/powerpoint/2010/main" val="1008486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solidFill>
            <a:schemeClr val="tx1">
              <a:alpha val="76000"/>
            </a:schemeClr>
          </a:solidFill>
        </p:spPr>
        <p:txBody>
          <a:bodyPr anchor="t"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Daniel's Dream: (Daniel Chapter Seven).</a:t>
            </a: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that John mentions the leopard, the bear and the lion but the order is reversed.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 for this is that Daniel looked forward to the future while John looked back over past history and saw them in the reverse order.</a:t>
            </a:r>
          </a:p>
        </p:txBody>
      </p:sp>
    </p:spTree>
    <p:extLst>
      <p:ext uri="{BB962C8B-B14F-4D97-AF65-F5344CB8AC3E}">
        <p14:creationId xmlns:p14="http://schemas.microsoft.com/office/powerpoint/2010/main" val="609950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solidFill>
            <a:schemeClr val="tx1">
              <a:alpha val="76000"/>
            </a:schemeClr>
          </a:solidFill>
        </p:spPr>
        <p:txBody>
          <a:bodyPr anchor="t">
            <a:normAutofit fontScale="92500" lnSpcReduction="2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Daniel's Dream: (Daniel Chapter Seven).</a:t>
            </a: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Little Horn: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"Little Horn" is none other than the Antichrist found in the New Testament as: The Man of Sin (II Thessalonians 2:3-8); Son of Perdition (II Thessalonians 2:3-8); That Wicked (II Thessalonians 2:3-8); Antichrist (I John 2:18); and The Beast (Revelation 13:1-8).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 him in Revelation thirteen as having combined abilities and powers of the Leopard, Bear and Lion Gentile Kingdoms. </a:t>
            </a:r>
          </a:p>
        </p:txBody>
      </p:sp>
    </p:spTree>
    <p:extLst>
      <p:ext uri="{BB962C8B-B14F-4D97-AF65-F5344CB8AC3E}">
        <p14:creationId xmlns:p14="http://schemas.microsoft.com/office/powerpoint/2010/main" val="3872000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solidFill>
            <a:schemeClr val="tx1">
              <a:alpha val="76000"/>
            </a:schemeClr>
          </a:solidFill>
        </p:spPr>
        <p:txBody>
          <a:bodyPr anchor="t"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Daniel's Dream: (Daniel Chapter Seven).</a:t>
            </a: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words, he will possess all the combined abilities of Nebuchadnezzar, Xerxes, Alexander and Caesar.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possess superhuman powers and will dominate the political scene of the world.</a:t>
            </a:r>
          </a:p>
        </p:txBody>
      </p:sp>
    </p:spTree>
    <p:extLst>
      <p:ext uri="{BB962C8B-B14F-4D97-AF65-F5344CB8AC3E}">
        <p14:creationId xmlns:p14="http://schemas.microsoft.com/office/powerpoint/2010/main" val="3804822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solidFill>
            <a:schemeClr val="tx1">
              <a:alpha val="76000"/>
            </a:schemeClr>
          </a:solidFill>
        </p:spPr>
        <p:txBody>
          <a:bodyPr anchor="t"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Daniel's Dream: (Daniel Chapter Seven).</a:t>
            </a: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Length of Time for Antichrist's Power: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"...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they shall be given into his hand until a time and times and the dividing of time" (Daniel 7:25).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expression "time, times and the dividing of time" means three and one-half years. </a:t>
            </a:r>
          </a:p>
        </p:txBody>
      </p:sp>
    </p:spTree>
    <p:extLst>
      <p:ext uri="{BB962C8B-B14F-4D97-AF65-F5344CB8AC3E}">
        <p14:creationId xmlns:p14="http://schemas.microsoft.com/office/powerpoint/2010/main" val="707229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solidFill>
            <a:schemeClr val="tx1">
              <a:alpha val="76000"/>
            </a:schemeClr>
          </a:solidFill>
        </p:spPr>
        <p:txBody>
          <a:bodyPr anchor="t">
            <a:normAutofit fontScale="92500" lnSpcReduction="1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Daniel's Dream: (Daniel Chapter Seven).</a:t>
            </a: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Antichrist will have power during the last half of the Tribulation Period.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reign he will try to change laws and customs, and shall try to wear out the saints.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might be noted that the devil is trying to do this even in this present day.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delights in putting pressure upon the saints to wear them out and to discourage them.</a:t>
            </a:r>
          </a:p>
        </p:txBody>
      </p:sp>
    </p:spTree>
    <p:extLst>
      <p:ext uri="{BB962C8B-B14F-4D97-AF65-F5344CB8AC3E}">
        <p14:creationId xmlns:p14="http://schemas.microsoft.com/office/powerpoint/2010/main" val="1405650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solidFill>
            <a:schemeClr val="tx1">
              <a:alpha val="76000"/>
            </a:schemeClr>
          </a:solidFill>
        </p:spPr>
        <p:txBody>
          <a:bodyPr anchor="t"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Daniel's Vision: (Daniel Chapter Eight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Time And Background Of The Vision: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 was given to Daniel during the third year of the reign of Belshazzar.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the year of the handwriting on the wall and the fall of Babylon.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in Babylon, but for the vision he was transported to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Shushan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chief city of Elam. </a:t>
            </a:r>
          </a:p>
        </p:txBody>
      </p:sp>
    </p:spTree>
    <p:extLst>
      <p:ext uri="{BB962C8B-B14F-4D97-AF65-F5344CB8AC3E}">
        <p14:creationId xmlns:p14="http://schemas.microsoft.com/office/powerpoint/2010/main" val="58129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solidFill>
            <a:schemeClr val="tx1">
              <a:alpha val="76000"/>
            </a:schemeClr>
          </a:solidFill>
        </p:spPr>
        <p:txBody>
          <a:bodyPr anchor="t"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 and eight contain the description of the visions that Daniel himself received.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vision was seen in the first year of the reign of King Belshazzar and the second vision was seen in the third year of Belshazzar's reign.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Belshazzar was not associated with his father as King of Babylon for more than a three-year period, and he was killed in BC 538, Daniel must have received his first vision in the year BC 541.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solidFill>
            <a:schemeClr val="tx1">
              <a:alpha val="76000"/>
            </a:schemeClr>
          </a:solidFill>
        </p:spPr>
        <p:txBody>
          <a:bodyPr anchor="t">
            <a:normAutofit fontScale="92500" lnSpcReduction="1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Daniel's Vision: (Daniel Chapter Eight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Ram With Two Horns: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 represented the Kings of Medea and Persia (Daniel 8:20).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significant that the national symbol of the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-Persian Empire was a ram.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 the second horn higher than the first and it came up last.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beginning Media was the stronger of the two nations but gradually Persia became the real power in the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-Persian Kingdom.</a:t>
            </a:r>
          </a:p>
        </p:txBody>
      </p:sp>
    </p:spTree>
    <p:extLst>
      <p:ext uri="{BB962C8B-B14F-4D97-AF65-F5344CB8AC3E}">
        <p14:creationId xmlns:p14="http://schemas.microsoft.com/office/powerpoint/2010/main" val="921985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solidFill>
            <a:schemeClr val="tx1">
              <a:alpha val="76000"/>
            </a:schemeClr>
          </a:solidFill>
        </p:spPr>
        <p:txBody>
          <a:bodyPr anchor="t">
            <a:normAutofit lnSpcReduction="1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Daniel's Vision: (Daniel Chapter Eight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He Goat: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Goat came from the west and traveled with great rapidity.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attacked the ram with great anger and subdued it.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Goat was the Grecian leader, Alexander the Great.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short period of time he conquered practically the whole world. </a:t>
            </a:r>
          </a:p>
        </p:txBody>
      </p:sp>
    </p:spTree>
    <p:extLst>
      <p:ext uri="{BB962C8B-B14F-4D97-AF65-F5344CB8AC3E}">
        <p14:creationId xmlns:p14="http://schemas.microsoft.com/office/powerpoint/2010/main" val="1033945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solidFill>
            <a:schemeClr val="tx1">
              <a:alpha val="76000"/>
            </a:schemeClr>
          </a:solidFill>
        </p:spPr>
        <p:txBody>
          <a:bodyPr anchor="t">
            <a:normAutofit fontScale="92500" lnSpcReduction="1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Daniel's Vision: (Daniel Chapter Eight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Little Horn: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these four division would come another little horn which would become exceeding great toward the south, the east and toward the pleasant land.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 "pleasant land" would refer to Palestine.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horn would come out of the kingdom of Syria ruled by the general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Seleucus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horn is not identical with the little horn in chapter seven. </a:t>
            </a:r>
          </a:p>
        </p:txBody>
      </p:sp>
    </p:spTree>
    <p:extLst>
      <p:ext uri="{BB962C8B-B14F-4D97-AF65-F5344CB8AC3E}">
        <p14:creationId xmlns:p14="http://schemas.microsoft.com/office/powerpoint/2010/main" val="3800264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solidFill>
            <a:schemeClr val="tx1">
              <a:alpha val="76000"/>
            </a:schemeClr>
          </a:solidFill>
        </p:spPr>
        <p:txBody>
          <a:bodyPr anchor="t"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Daniel's Vision: (Daniel Chapter Eight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horn came out of the ten horns of the end time Gentile Kingdom.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horn comes out of one of the divisions of the Grecian Empire.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horn is a historical person who is a type of the Antichrist who is to come.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horn of chapter eight was literally fulfilled in the person of Antiochus Epiphanies who came out of Syria. </a:t>
            </a:r>
          </a:p>
        </p:txBody>
      </p:sp>
    </p:spTree>
    <p:extLst>
      <p:ext uri="{BB962C8B-B14F-4D97-AF65-F5344CB8AC3E}">
        <p14:creationId xmlns:p14="http://schemas.microsoft.com/office/powerpoint/2010/main" val="2936970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solidFill>
            <a:schemeClr val="tx1">
              <a:alpha val="76000"/>
            </a:schemeClr>
          </a:solidFill>
        </p:spPr>
        <p:txBody>
          <a:bodyPr anchor="t">
            <a:normAutofit fontScale="92500" lnSpcReduction="2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Daniel's Vision: (Daniel Chapter Eight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Twenty-Three Hundred Days: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of time was the literal length of time between the desecration of the temple by Antiochus and the deliverance of Jerusalem under Judas Maccabeus.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exactly twenty- three hundred days.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been false teachings, which would attempt to build doctrines around this period of time by symbolizing the twenty- three hundred days.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history verifies the accuracy of the length of time as being literally twenty-three hundred days.</a:t>
            </a:r>
          </a:p>
        </p:txBody>
      </p:sp>
    </p:spTree>
    <p:extLst>
      <p:ext uri="{BB962C8B-B14F-4D97-AF65-F5344CB8AC3E}">
        <p14:creationId xmlns:p14="http://schemas.microsoft.com/office/powerpoint/2010/main" val="716997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solidFill>
            <a:schemeClr val="tx1">
              <a:alpha val="76000"/>
            </a:schemeClr>
          </a:solidFill>
        </p:spPr>
        <p:txBody>
          <a:bodyPr anchor="t"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World Empires:</a:t>
            </a:r>
          </a:p>
          <a:p>
            <a:pPr algn="l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090593"/>
              </p:ext>
            </p:extLst>
          </p:nvPr>
        </p:nvGraphicFramePr>
        <p:xfrm>
          <a:off x="795129" y="1397000"/>
          <a:ext cx="7659759" cy="4685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3253">
                  <a:extLst>
                    <a:ext uri="{9D8B030D-6E8A-4147-A177-3AD203B41FA5}">
                      <a16:colId xmlns:a16="http://schemas.microsoft.com/office/drawing/2014/main" val="236476968"/>
                    </a:ext>
                  </a:extLst>
                </a:gridCol>
                <a:gridCol w="2553253">
                  <a:extLst>
                    <a:ext uri="{9D8B030D-6E8A-4147-A177-3AD203B41FA5}">
                      <a16:colId xmlns:a16="http://schemas.microsoft.com/office/drawing/2014/main" val="1415746317"/>
                    </a:ext>
                  </a:extLst>
                </a:gridCol>
                <a:gridCol w="2553253">
                  <a:extLst>
                    <a:ext uri="{9D8B030D-6E8A-4147-A177-3AD203B41FA5}">
                      <a16:colId xmlns:a16="http://schemas.microsoft.com/office/drawing/2014/main" val="3680566797"/>
                    </a:ext>
                  </a:extLst>
                </a:gridCol>
              </a:tblGrid>
              <a:tr h="6693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DANIEL 2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DANIEL 7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DANIEL 8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1747218"/>
                  </a:ext>
                </a:extLst>
              </a:tr>
              <a:tr h="6693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Babylonian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Head of Gold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Lion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6956212"/>
                  </a:ext>
                </a:extLst>
              </a:tr>
              <a:tr h="66939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Medo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-Persian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Breasts and Arms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Bear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Ram of Silver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1753426"/>
                  </a:ext>
                </a:extLst>
              </a:tr>
              <a:tr h="6693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Grecian Belly and Thighs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Leopard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Goat of Brass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6712053"/>
                  </a:ext>
                </a:extLst>
              </a:tr>
              <a:tr h="6693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Roman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Legs of Iron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Beast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 Ten Horns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731222"/>
                  </a:ext>
                </a:extLst>
              </a:tr>
              <a:tr h="6693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Antichrist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Little Horn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Little Horn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502312"/>
                  </a:ext>
                </a:extLst>
              </a:tr>
              <a:tr h="669393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Christ’s Stone Cut Out of the Mountain Without Hands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0181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77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solidFill>
            <a:schemeClr val="tx1">
              <a:alpha val="76000"/>
            </a:schemeClr>
          </a:solidFill>
        </p:spPr>
        <p:txBody>
          <a:bodyPr anchor="t"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Daniel's Dream: (Daniel Chapter Seven).</a:t>
            </a: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Divisions Of Chapter Seven: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Night Vision of the Three Beasts (verses 1-6).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Night Vision of the Fourth Beast (verses 7-8).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Judgment Vision (verses 9-12).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Son of Man and His Kingdom (verses 13-14).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Interpretation of the Visions (verses 15-18).</a:t>
            </a:r>
          </a:p>
        </p:txBody>
      </p:sp>
    </p:spTree>
    <p:extLst>
      <p:ext uri="{BB962C8B-B14F-4D97-AF65-F5344CB8AC3E}">
        <p14:creationId xmlns:p14="http://schemas.microsoft.com/office/powerpoint/2010/main" val="3890897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solidFill>
            <a:schemeClr val="tx1">
              <a:alpha val="76000"/>
            </a:schemeClr>
          </a:solidFill>
        </p:spPr>
        <p:txBody>
          <a:bodyPr anchor="t"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Daniel's Dream: (Daniel Chapter Seven).</a:t>
            </a: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Great Conflict: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 "sea" represents the nations of the world.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 is revealed in Revelation 17:15, "... The waters which thou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sawest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where the whore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sitteth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are peoples, the multitudes, and nations, and tongues."</a:t>
            </a:r>
          </a:p>
        </p:txBody>
      </p:sp>
    </p:spTree>
    <p:extLst>
      <p:ext uri="{BB962C8B-B14F-4D97-AF65-F5344CB8AC3E}">
        <p14:creationId xmlns:p14="http://schemas.microsoft.com/office/powerpoint/2010/main" val="111949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solidFill>
            <a:schemeClr val="tx1">
              <a:alpha val="76000"/>
            </a:schemeClr>
          </a:solidFill>
        </p:spPr>
        <p:txBody>
          <a:bodyPr anchor="t"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Daniel's Dream: (Daniel Chapter Seven).</a:t>
            </a: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Sea always means the Mediterranean Sea.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winds striving speak of great conflict, strife and commotion.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winds speak of this conflict coming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direction.</a:t>
            </a:r>
          </a:p>
        </p:txBody>
      </p:sp>
    </p:spTree>
    <p:extLst>
      <p:ext uri="{BB962C8B-B14F-4D97-AF65-F5344CB8AC3E}">
        <p14:creationId xmlns:p14="http://schemas.microsoft.com/office/powerpoint/2010/main" val="1941628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solidFill>
            <a:schemeClr val="tx1">
              <a:alpha val="76000"/>
            </a:schemeClr>
          </a:solidFill>
        </p:spPr>
        <p:txBody>
          <a:bodyPr anchor="t">
            <a:normAutofit fontScale="92500" lnSpcReduction="1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Daniel's Dream: (Daniel Chapter Seven).</a:t>
            </a: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Four Beasts: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Lion with eagle's wings: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Babylon under Nebuchadnezzar.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Eagle's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wings speak of swiftness of conquest.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Wings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plucked speak of the revolt of some of the provinces.</a:t>
            </a:r>
          </a:p>
        </p:txBody>
      </p:sp>
    </p:spTree>
    <p:extLst>
      <p:ext uri="{BB962C8B-B14F-4D97-AF65-F5344CB8AC3E}">
        <p14:creationId xmlns:p14="http://schemas.microsoft.com/office/powerpoint/2010/main" val="560965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solidFill>
            <a:schemeClr val="tx1">
              <a:alpha val="76000"/>
            </a:schemeClr>
          </a:solidFill>
        </p:spPr>
        <p:txBody>
          <a:bodyPr anchor="t">
            <a:normAutofit lnSpcReduction="1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Daniel's Dream: (Daniel Chapter Seven).</a:t>
            </a: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Bear: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Kingdom of the Medes and Persians.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Persia was more powerful the bear is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shown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raised on one side.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ribs indicate that it had to overcome three great world powers.</a:t>
            </a:r>
          </a:p>
        </p:txBody>
      </p:sp>
    </p:spTree>
    <p:extLst>
      <p:ext uri="{BB962C8B-B14F-4D97-AF65-F5344CB8AC3E}">
        <p14:creationId xmlns:p14="http://schemas.microsoft.com/office/powerpoint/2010/main" val="248881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solidFill>
            <a:schemeClr val="tx1">
              <a:alpha val="76000"/>
            </a:schemeClr>
          </a:solidFill>
        </p:spPr>
        <p:txBody>
          <a:bodyPr anchor="t">
            <a:normAutofit lnSpcReduction="1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Daniel's Dream: (Daniel Chapter Seven).</a:t>
            </a: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Bear: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Kingdom of the Medes and Persians.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Persia was more powerful the bear is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shown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raised on one side.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ribs indicate that it had to overcome three great world powers.</a:t>
            </a:r>
          </a:p>
        </p:txBody>
      </p:sp>
    </p:spTree>
    <p:extLst>
      <p:ext uri="{BB962C8B-B14F-4D97-AF65-F5344CB8AC3E}">
        <p14:creationId xmlns:p14="http://schemas.microsoft.com/office/powerpoint/2010/main" val="3574740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solidFill>
            <a:schemeClr val="tx1">
              <a:alpha val="76000"/>
            </a:schemeClr>
          </a:solidFill>
        </p:spPr>
        <p:txBody>
          <a:bodyPr anchor="t"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Daniel's Dream: (Daniel Chapter Seven).</a:t>
            </a: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Leopard: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Alexander the Great.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wings speak of great swiftness.</a:t>
            </a:r>
          </a:p>
        </p:txBody>
      </p:sp>
    </p:spTree>
    <p:extLst>
      <p:ext uri="{BB962C8B-B14F-4D97-AF65-F5344CB8AC3E}">
        <p14:creationId xmlns:p14="http://schemas.microsoft.com/office/powerpoint/2010/main" val="403229843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1095</TotalTime>
  <Words>1508</Words>
  <Application>Microsoft Office PowerPoint</Application>
  <PresentationFormat>On-screen Show (4:3)</PresentationFormat>
  <Paragraphs>190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Adelle-Regular</vt:lpstr>
      <vt:lpstr>Apple Chancery</vt:lpstr>
      <vt:lpstr>Arial</vt:lpstr>
      <vt:lpstr>Georgia</vt:lpstr>
      <vt:lpstr>LEMON MILK Bold</vt:lpstr>
      <vt:lpstr>LEMON MILK Light</vt:lpstr>
      <vt:lpstr>Times New Roman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Julia</cp:lastModifiedBy>
  <cp:revision>28</cp:revision>
  <dcterms:created xsi:type="dcterms:W3CDTF">2014-03-26T14:03:34Z</dcterms:created>
  <dcterms:modified xsi:type="dcterms:W3CDTF">2020-06-12T14:21:29Z</dcterms:modified>
</cp:coreProperties>
</file>