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FC"/>
    <a:srgbClr val="0C275B"/>
    <a:srgbClr val="C91D37"/>
    <a:srgbClr val="FCFBF9"/>
    <a:srgbClr val="5C325B"/>
    <a:srgbClr val="F4F2D2"/>
    <a:srgbClr val="F9CB9A"/>
    <a:srgbClr val="68422C"/>
    <a:srgbClr val="CAAA79"/>
    <a:srgbClr val="B7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09"/>
  </p:normalViewPr>
  <p:slideViewPr>
    <p:cSldViewPr snapToGrid="0" snapToObjects="1">
      <p:cViewPr varScale="1">
        <p:scale>
          <a:sx n="72" d="100"/>
          <a:sy n="72" d="100"/>
        </p:scale>
        <p:origin x="72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00747" y="2281084"/>
            <a:ext cx="4601497" cy="10815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00747" y="2281084"/>
            <a:ext cx="4601497" cy="10815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0645" y="2949677"/>
            <a:ext cx="5702710" cy="67842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86983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86983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4205" y="5869858"/>
            <a:ext cx="3687097" cy="4424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00747" y="2705154"/>
            <a:ext cx="4601497" cy="10815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alpha val="70000"/>
                  </a:schemeClr>
                </a:solidFill>
                <a:latin typeface="GRUPO3 Regular" pitchFamily="50" charset="0"/>
              </a:rPr>
              <a:t>JOHN THE</a:t>
            </a:r>
            <a:endParaRPr lang="en-US" sz="3200" b="1" dirty="0">
              <a:solidFill>
                <a:schemeClr val="tx1">
                  <a:alpha val="70000"/>
                </a:schemeClr>
              </a:solidFill>
              <a:latin typeface="GRUPO3 Regular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645" y="3161711"/>
            <a:ext cx="5702710" cy="67842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11500" dirty="0" smtClean="0">
                <a:latin typeface="Chaparral Pro Light" panose="02060403030505090203" pitchFamily="18" charset="0"/>
              </a:rPr>
              <a:t>BAPTIST</a:t>
            </a:r>
            <a:endParaRPr lang="en-US" sz="11500" dirty="0">
              <a:latin typeface="Chaparral Pro Light" panose="0206040303050509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fontScale="92500" lnSpcReduction="10000"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John’s Death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Herodias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saw her opportunity at Herod’s great festival on his birthday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Herod told her she could ask anything to the half of his kingdom, she asked for the head of John the Baptist.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consented and had John the Baptist beheaded he was 31 or 32 years of age at the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76" y="5682935"/>
            <a:ext cx="3290498" cy="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9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lnSpcReduction="10000"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Prophecies of His Coming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held to the Messianic Hope believed that the reign of the Messiah would be preceded by the appearance of a forerunner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the people to repent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 was to summon the people to make ready the way for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76" y="5682935"/>
            <a:ext cx="3290498" cy="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John’s Birth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John’s ministry started around 26AD-27AD at age 30, so that put his birth 30 years earlier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Zacharias an aged man and belonged to the lower class of priest and Elizabeth – they felt the humiliation of childlessness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76" y="5682935"/>
            <a:ext cx="3290498" cy="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7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John’s Birth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Miraculous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birth: When Zacharias became responsible for placing incense on the coals of the altar of sacrifice – as a result he was truly blessed and John was born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Boyhood: lived a normal boyhood and was taught in the local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synagogue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76" y="5682935"/>
            <a:ext cx="3290498" cy="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John’s Birth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parents were of the priestly lineage – so he probably spent his early years preparing for the priesthood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brought up as a Nazarite – He drank no wine or strong drink and never cut his hair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76" y="5682935"/>
            <a:ext cx="3290498" cy="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6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lnSpcReduction="10000"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John’s Appearance and Character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point during his youth, He retired into the desert, adopted the life of an ascetic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on a restricted diet of wild fruits, locust, wild honey, and applied himself to study and communion with God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camel’s skin for clothing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76" y="5682935"/>
            <a:ext cx="3290498" cy="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2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fontScale="92500" lnSpcReduction="10000"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John’s Appearance and Character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emerged from his retirement, he was regarded as a holy 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disheveled hair and only raiment of camel's skin about his body, held in place by a leather girdle, bare-footed, bare-armed, and uncropped beard, must have been very striking.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spoke with such earnestness, wisdom and pious zeal, that crowds flocked out to hear him, to be convicted and converted.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76" y="5682935"/>
            <a:ext cx="3290498" cy="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8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John’s Message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Repentance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Preparation for the Kingdom of Heaven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Baptism by immersion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76" y="5682935"/>
            <a:ext cx="3290498" cy="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lnSpcReduction="10000"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John’s Death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was John's reputation that even Herod Antipas, ruler of Galilee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went to the Jordan to hear him.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boldly denounced the great sin of Herod's life.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Herodias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hated John and plotted to destroy him.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76" y="5682935"/>
            <a:ext cx="3290498" cy="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433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114</TotalTime>
  <Words>438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Adelle-Regular</vt:lpstr>
      <vt:lpstr>Apple Chancery</vt:lpstr>
      <vt:lpstr>Arial</vt:lpstr>
      <vt:lpstr>Chaparral Pro Light</vt:lpstr>
      <vt:lpstr>GRUPO3 Regular</vt:lpstr>
      <vt:lpstr>Times New Roman</vt:lpstr>
      <vt:lpstr>Trebuchet MS</vt:lpstr>
      <vt:lpstr>Default</vt:lpstr>
      <vt:lpstr>BAPTIST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Julia</cp:lastModifiedBy>
  <cp:revision>34</cp:revision>
  <dcterms:created xsi:type="dcterms:W3CDTF">2014-03-26T14:03:34Z</dcterms:created>
  <dcterms:modified xsi:type="dcterms:W3CDTF">2020-06-12T14:53:02Z</dcterms:modified>
</cp:coreProperties>
</file>