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D9"/>
    <a:srgbClr val="85242E"/>
    <a:srgbClr val="BC0002"/>
    <a:srgbClr val="1B1B1B"/>
    <a:srgbClr val="615D57"/>
    <a:srgbClr val="C62B31"/>
    <a:srgbClr val="F2F2F2"/>
    <a:srgbClr val="725357"/>
    <a:srgbClr val="FFFDD7"/>
    <a:srgbClr val="FDF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4" autoAdjust="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5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3458" y="4425910"/>
            <a:ext cx="2364868" cy="33170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3458" y="4425910"/>
            <a:ext cx="2364868" cy="33170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458" y="2227707"/>
            <a:ext cx="5593586" cy="21386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</a:t>
            </a:r>
            <a:br>
              <a:rPr lang="en-US" dirty="0" smtClean="0"/>
            </a:br>
            <a:r>
              <a:rPr lang="en-US" dirty="0" smtClean="0"/>
              <a:t>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2249715"/>
            <a:ext cx="8203973" cy="41365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2249715"/>
            <a:ext cx="8203973" cy="41365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2249715"/>
            <a:ext cx="8203973" cy="41365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04055" y="447523"/>
            <a:ext cx="3164143" cy="12820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61829"/>
            <a:ext cx="6990026" cy="478426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" y="5724373"/>
            <a:ext cx="8185515" cy="649816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629" y="561829"/>
            <a:ext cx="6989712" cy="58123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5242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85242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85242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5242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5242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5242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6" y="939278"/>
            <a:ext cx="8223504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your leaders know why the report is important, they are more committed to doing it.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 you come to each department listed on your agenda, always have the leader read the highlights and totals from their report.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Everyone appreciates being appreciated.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Monthly Departmental Reports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821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weekly tag-in is optional – but most pastors find it necessary.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tag-in is done before or after a regular service time.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you do it is not important.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Weekly Tag-In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76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smtClean="0">
                <a:solidFill>
                  <a:schemeClr val="tx1"/>
                </a:solidFill>
              </a:rPr>
              <a:t>ave </a:t>
            </a:r>
            <a:r>
              <a:rPr lang="en-US" dirty="0">
                <a:solidFill>
                  <a:schemeClr val="tx1"/>
                </a:solidFill>
              </a:rPr>
              <a:t>a brief </a:t>
            </a:r>
            <a:r>
              <a:rPr lang="en-US">
                <a:solidFill>
                  <a:schemeClr val="tx1"/>
                </a:solidFill>
              </a:rPr>
              <a:t>time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encourage faithfulness and help them solve problems.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primary benefit is that it helps stop procrastination and improves communication.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Weekly Tag-In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97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stop meeting with your ministry leaders each month that your growth plan will collapse.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are the key to the success of your church growth plan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</a:t>
            </a:r>
            <a:r>
              <a:rPr lang="en-US" sz="3600" b="1" dirty="0" smtClean="0"/>
              <a:t>Plan Monthly</a:t>
            </a:r>
            <a:r>
              <a:rPr lang="en-US" sz="3600" b="1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Setting growth goals and launching evangelism programs are good – but success lies in motivating and managing that growth plan for the long term.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 the four key parts of the church management plan – the annual planning retreat, the departmental one-year plans, the monthly planning council, and the weekly tag-in – the most critical is your monthly planning.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Why </a:t>
            </a:r>
            <a:r>
              <a:rPr lang="en-US" sz="3600" b="1" smtClean="0"/>
              <a:t>Plan Monthly</a:t>
            </a:r>
            <a:r>
              <a:rPr lang="en-US" sz="3600" b="1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91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 </a:t>
            </a:r>
            <a:r>
              <a:rPr lang="en-US" dirty="0" smtClean="0">
                <a:solidFill>
                  <a:schemeClr val="tx1"/>
                </a:solidFill>
              </a:rPr>
              <a:t>monthly </a:t>
            </a:r>
            <a:r>
              <a:rPr lang="en-US" dirty="0">
                <a:solidFill>
                  <a:schemeClr val="tx1"/>
                </a:solidFill>
              </a:rPr>
              <a:t>meeting dates at your annual planning retreat.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 through the calendar month by month and make sure they all mark the dates.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Send an email a week before the meeting reminding your leaders of the meeting and attaching a copy of the tentative agenda to show what will be discussed.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Encouraging Faithfulness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212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should be able to list most of the discussion topics in advance; they come from the departmental one-year plans that they hand in after your planning retreat.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Whatever the department has planned for the next three months should be on the agenda.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Encouraging Faithfulness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576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email, ask if they have anything they want to add to the agenda.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or your secretary should contact them by phone the day before the meeting to finalize the agenda.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a leader is unable to attend for some reason, ask them to have someone else – usually their spouse or assistant – attend in their place.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Encouraging Faithfulness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83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Lecture format does not work.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Always meet sitting around a table so everyone has good eye contact.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Try to occasionally vary </a:t>
            </a:r>
            <a:r>
              <a:rPr lang="en-US" dirty="0" smtClean="0">
                <a:solidFill>
                  <a:schemeClr val="tx1"/>
                </a:solidFill>
              </a:rPr>
              <a:t>your </a:t>
            </a:r>
            <a:r>
              <a:rPr lang="en-US" dirty="0">
                <a:solidFill>
                  <a:schemeClr val="tx1"/>
                </a:solidFill>
              </a:rPr>
              <a:t>location.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Monthly Planning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779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member who could host a small meeting party or a restaurant are both good options.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conscientious of your leaders’ time.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Keep the atmosphere informal; it's as much a time of fellowship as it is planning.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Monthly Planning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538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629" y="921904"/>
            <a:ext cx="6989712" cy="54522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the secretary calls the night before the meeting, have them stress that they have their report ready.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Always collect reports the very first thing – even before prayer.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 anyone that does not have their report ready to wait and hand it in at the next church service or weekly tag-in.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29" y="275573"/>
            <a:ext cx="698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Monthly Departmental Reports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6568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116</TotalTime>
  <Words>522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29</cp:revision>
  <dcterms:created xsi:type="dcterms:W3CDTF">2014-03-26T14:03:34Z</dcterms:created>
  <dcterms:modified xsi:type="dcterms:W3CDTF">2016-09-07T19:49:40Z</dcterms:modified>
</cp:coreProperties>
</file>