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71"/>
  </p:normalViewPr>
  <p:slideViewPr>
    <p:cSldViewPr snapToGrid="0" snapToObjects="1">
      <p:cViewPr varScale="1">
        <p:scale>
          <a:sx n="95" d="100"/>
          <a:sy n="95" d="100"/>
        </p:scale>
        <p:origin x="10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083C-20A7-BA4A-B56E-EC5E1202EF8E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58EA-EBF5-8C4E-BE74-C8AB6A07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083C-20A7-BA4A-B56E-EC5E1202EF8E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58EA-EBF5-8C4E-BE74-C8AB6A07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7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083C-20A7-BA4A-B56E-EC5E1202EF8E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58EA-EBF5-8C4E-BE74-C8AB6A07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2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083C-20A7-BA4A-B56E-EC5E1202EF8E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58EA-EBF5-8C4E-BE74-C8AB6A07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8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083C-20A7-BA4A-B56E-EC5E1202EF8E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58EA-EBF5-8C4E-BE74-C8AB6A07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083C-20A7-BA4A-B56E-EC5E1202EF8E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58EA-EBF5-8C4E-BE74-C8AB6A07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9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083C-20A7-BA4A-B56E-EC5E1202EF8E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58EA-EBF5-8C4E-BE74-C8AB6A07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4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083C-20A7-BA4A-B56E-EC5E1202EF8E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58EA-EBF5-8C4E-BE74-C8AB6A07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1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083C-20A7-BA4A-B56E-EC5E1202EF8E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58EA-EBF5-8C4E-BE74-C8AB6A07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9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083C-20A7-BA4A-B56E-EC5E1202EF8E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58EA-EBF5-8C4E-BE74-C8AB6A07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083C-20A7-BA4A-B56E-EC5E1202EF8E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58EA-EBF5-8C4E-BE74-C8AB6A07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7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7083C-20A7-BA4A-B56E-EC5E1202EF8E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F58EA-EBF5-8C4E-BE74-C8AB6A07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8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47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133" y="745067"/>
            <a:ext cx="9211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" charset="0"/>
                <a:ea typeface="Times" charset="0"/>
                <a:cs typeface="Times" charset="0"/>
              </a:rPr>
              <a:t>The Care And Feeding Of Monkeys</a:t>
            </a:r>
            <a:endParaRPr lang="en-US" sz="6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0133" y="2684059"/>
            <a:ext cx="9211734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Every leader has monkeys or problems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It’s how you deal with your monkeys that separate good leaders from bad ones 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When a leader has a problem, they carry their monkey to you for you to examine</a:t>
            </a:r>
          </a:p>
        </p:txBody>
      </p:sp>
    </p:spTree>
    <p:extLst>
      <p:ext uri="{BB962C8B-B14F-4D97-AF65-F5344CB8AC3E}">
        <p14:creationId xmlns:p14="http://schemas.microsoft.com/office/powerpoint/2010/main" val="1193645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133" y="745067"/>
            <a:ext cx="9211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" charset="0"/>
                <a:ea typeface="Times" charset="0"/>
                <a:cs typeface="Times" charset="0"/>
              </a:rPr>
              <a:t>The Care And Feeding Of Monkeys</a:t>
            </a:r>
            <a:endParaRPr lang="en-US" sz="6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0133" y="2684059"/>
            <a:ext cx="9211734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Monkeys do not care whose back they ride on - They just like to ride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After a time, you have dozens of monkeys hanging off of you and you are ready to collapse under the load of problems you carry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However, this is the wrong approach</a:t>
            </a:r>
          </a:p>
        </p:txBody>
      </p:sp>
    </p:spTree>
    <p:extLst>
      <p:ext uri="{BB962C8B-B14F-4D97-AF65-F5344CB8AC3E}">
        <p14:creationId xmlns:p14="http://schemas.microsoft.com/office/powerpoint/2010/main" val="131301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133" y="745067"/>
            <a:ext cx="9211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" charset="0"/>
                <a:ea typeface="Times" charset="0"/>
                <a:cs typeface="Times" charset="0"/>
              </a:rPr>
              <a:t>What Should I Do?</a:t>
            </a:r>
            <a:endParaRPr lang="en-US" sz="6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0133" y="2437838"/>
            <a:ext cx="9211734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Take the monkey, examine it, and then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hand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it back to the leader with a few suggestions on what they can do to help the monkey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You have enough of your own monkeys without accepting everyone else’s problems as well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Poor managers too often accumulate monkeys and then let them starve to death </a:t>
            </a:r>
          </a:p>
        </p:txBody>
      </p:sp>
    </p:spTree>
    <p:extLst>
      <p:ext uri="{BB962C8B-B14F-4D97-AF65-F5344CB8AC3E}">
        <p14:creationId xmlns:p14="http://schemas.microsoft.com/office/powerpoint/2010/main" val="51889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133" y="745067"/>
            <a:ext cx="9211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" charset="0"/>
                <a:ea typeface="Times" charset="0"/>
                <a:cs typeface="Times" charset="0"/>
              </a:rPr>
              <a:t>What Should I Do?</a:t>
            </a:r>
            <a:endParaRPr lang="en-US" sz="6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0133" y="2854769"/>
            <a:ext cx="921173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The problem is the need was never addressed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Dead monkeys stink - They often become an even greater problem dead than alive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Ignoring problems is definitely not the answer</a:t>
            </a:r>
          </a:p>
        </p:txBody>
      </p:sp>
    </p:spTree>
    <p:extLst>
      <p:ext uri="{BB962C8B-B14F-4D97-AF65-F5344CB8AC3E}">
        <p14:creationId xmlns:p14="http://schemas.microsoft.com/office/powerpoint/2010/main" val="1579609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133" y="745067"/>
            <a:ext cx="9211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" charset="0"/>
                <a:ea typeface="Times" charset="0"/>
                <a:cs typeface="Times" charset="0"/>
              </a:rPr>
              <a:t>How Do I Get Rid Of A Monkey?</a:t>
            </a:r>
            <a:endParaRPr lang="en-US" sz="6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0133" y="2420906"/>
            <a:ext cx="9211734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The manager, meaning the pastor, can also shoot the monkey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You may decide to remove the responsibility from leader altogether 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Be on guard for leaders who try to shoot monkeys themselves because that is not their place to make those kind of decisions</a:t>
            </a:r>
          </a:p>
        </p:txBody>
      </p:sp>
    </p:spTree>
    <p:extLst>
      <p:ext uri="{BB962C8B-B14F-4D97-AF65-F5344CB8AC3E}">
        <p14:creationId xmlns:p14="http://schemas.microsoft.com/office/powerpoint/2010/main" val="1681569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133" y="745067"/>
            <a:ext cx="9211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" charset="0"/>
                <a:ea typeface="Times" charset="0"/>
                <a:cs typeface="Times" charset="0"/>
              </a:rPr>
              <a:t>Your Choice</a:t>
            </a:r>
            <a:endParaRPr lang="en-US" sz="6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0133" y="2482237"/>
            <a:ext cx="921173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When leaders come to the weekly tag-in with monkeys (problems), you have three choices:  starve ‘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em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, shoot ‘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em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, or feed ‘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em</a:t>
            </a:r>
            <a:endParaRPr lang="en-US" sz="32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Never let problems accumulate and starve</a:t>
            </a:r>
          </a:p>
        </p:txBody>
      </p:sp>
    </p:spTree>
    <p:extLst>
      <p:ext uri="{BB962C8B-B14F-4D97-AF65-F5344CB8AC3E}">
        <p14:creationId xmlns:p14="http://schemas.microsoft.com/office/powerpoint/2010/main" val="66270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133" y="745067"/>
            <a:ext cx="9211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" charset="0"/>
                <a:ea typeface="Times" charset="0"/>
                <a:cs typeface="Times" charset="0"/>
              </a:rPr>
              <a:t>Your Choice</a:t>
            </a:r>
            <a:endParaRPr lang="en-US" sz="6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0133" y="2337616"/>
            <a:ext cx="9211734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Shoot them if you must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Usually the best solution is to feed it – offer suggestions and ideas on how to solve the problem – and then hand it back to your leader and let them fix the problem</a:t>
            </a:r>
          </a:p>
        </p:txBody>
      </p:sp>
    </p:spTree>
    <p:extLst>
      <p:ext uri="{BB962C8B-B14F-4D97-AF65-F5344CB8AC3E}">
        <p14:creationId xmlns:p14="http://schemas.microsoft.com/office/powerpoint/2010/main" val="1409787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133" y="745067"/>
            <a:ext cx="9211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" charset="0"/>
                <a:ea typeface="Times" charset="0"/>
                <a:cs typeface="Times" charset="0"/>
              </a:rPr>
              <a:t>One Final Monkey</a:t>
            </a:r>
            <a:endParaRPr lang="en-US" sz="6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0133" y="2414503"/>
            <a:ext cx="921173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Get the weekly tag-ins going again and learn to deal properly with problems when </a:t>
            </a:r>
            <a:r>
              <a:rPr lang="en-US" sz="3200" smtClean="0">
                <a:latin typeface="Arial" charset="0"/>
                <a:ea typeface="Arial" charset="0"/>
                <a:cs typeface="Arial" charset="0"/>
              </a:rPr>
              <a:t>they come up</a:t>
            </a:r>
            <a:endParaRPr lang="en-US" sz="32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Ignoring a monkey won’t work</a:t>
            </a:r>
          </a:p>
        </p:txBody>
      </p:sp>
    </p:spTree>
    <p:extLst>
      <p:ext uri="{BB962C8B-B14F-4D97-AF65-F5344CB8AC3E}">
        <p14:creationId xmlns:p14="http://schemas.microsoft.com/office/powerpoint/2010/main" val="97510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133" y="745067"/>
            <a:ext cx="9211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" charset="0"/>
                <a:ea typeface="Times" charset="0"/>
                <a:cs typeface="Times" charset="0"/>
              </a:rPr>
              <a:t>Weekly Tag-in Benefits</a:t>
            </a:r>
            <a:endParaRPr lang="en-US" sz="6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0133" y="2150197"/>
            <a:ext cx="9211734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Weekly tag-in helps overcome procrastination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When you meet with your leaders at your Monthly Planning Council, you are discussing upcoming church plans and activities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You are inevitably giving assignments and asking leaders to follow-through on things  </a:t>
            </a:r>
          </a:p>
        </p:txBody>
      </p:sp>
    </p:spTree>
    <p:extLst>
      <p:ext uri="{BB962C8B-B14F-4D97-AF65-F5344CB8AC3E}">
        <p14:creationId xmlns:p14="http://schemas.microsoft.com/office/powerpoint/2010/main" val="33074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133" y="745067"/>
            <a:ext cx="9211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" charset="0"/>
                <a:ea typeface="Times" charset="0"/>
                <a:cs typeface="Times" charset="0"/>
              </a:rPr>
              <a:t>Weekly Tag-in Benefits</a:t>
            </a:r>
            <a:endParaRPr lang="en-US" sz="6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0133" y="2396418"/>
            <a:ext cx="9211734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Volunteer leaders will often put these assignments off until the last minute and then they are done poorly or not done at all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They will come back with some kind of excuse and usually ask for your help</a:t>
            </a:r>
          </a:p>
        </p:txBody>
      </p:sp>
    </p:spTree>
    <p:extLst>
      <p:ext uri="{BB962C8B-B14F-4D97-AF65-F5344CB8AC3E}">
        <p14:creationId xmlns:p14="http://schemas.microsoft.com/office/powerpoint/2010/main" val="34732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133" y="745067"/>
            <a:ext cx="9211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" charset="0"/>
                <a:ea typeface="Times" charset="0"/>
                <a:cs typeface="Times" charset="0"/>
              </a:rPr>
              <a:t>Encourage Faithfulness</a:t>
            </a:r>
            <a:endParaRPr lang="en-US" sz="6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0133" y="2396419"/>
            <a:ext cx="9211734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Your weekly tag-in gives you the opportunity to encourage your leaders to be faithful to their assignments and keeps them on target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Procrastination is normally kept to a minimum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Improves the quality of work performed</a:t>
            </a:r>
          </a:p>
        </p:txBody>
      </p:sp>
    </p:spTree>
    <p:extLst>
      <p:ext uri="{BB962C8B-B14F-4D97-AF65-F5344CB8AC3E}">
        <p14:creationId xmlns:p14="http://schemas.microsoft.com/office/powerpoint/2010/main" val="83276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133" y="745067"/>
            <a:ext cx="9211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" charset="0"/>
                <a:ea typeface="Times" charset="0"/>
                <a:cs typeface="Times" charset="0"/>
              </a:rPr>
              <a:t>Encourage Faithfulness</a:t>
            </a:r>
            <a:endParaRPr lang="en-US" sz="6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0133" y="2642640"/>
            <a:ext cx="921173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Work, when done in a hurry and rushed through at the last minute, is rarely done well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The tag-in helps them start early and do the job right</a:t>
            </a:r>
          </a:p>
        </p:txBody>
      </p:sp>
    </p:spTree>
    <p:extLst>
      <p:ext uri="{BB962C8B-B14F-4D97-AF65-F5344CB8AC3E}">
        <p14:creationId xmlns:p14="http://schemas.microsoft.com/office/powerpoint/2010/main" val="135557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133" y="745067"/>
            <a:ext cx="92117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" charset="0"/>
                <a:ea typeface="Times" charset="0"/>
                <a:cs typeface="Times" charset="0"/>
              </a:rPr>
              <a:t>The Tag-in Also Helps Your Monthly Planning Council Attendance</a:t>
            </a:r>
            <a:endParaRPr lang="en-US" sz="44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0133" y="2396421"/>
            <a:ext cx="9211734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When they have all their tasks done, they look forward to being there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Perhaps the most important benefit of the weekly tag-in is to give you a chance to solve problems and answer questions</a:t>
            </a:r>
          </a:p>
        </p:txBody>
      </p:sp>
    </p:spTree>
    <p:extLst>
      <p:ext uri="{BB962C8B-B14F-4D97-AF65-F5344CB8AC3E}">
        <p14:creationId xmlns:p14="http://schemas.microsoft.com/office/powerpoint/2010/main" val="115590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133" y="745067"/>
            <a:ext cx="92117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" charset="0"/>
                <a:ea typeface="Times" charset="0"/>
                <a:cs typeface="Times" charset="0"/>
              </a:rPr>
              <a:t>The Tag-in Also Helps Your Monthly Planning Council Attendance</a:t>
            </a:r>
            <a:endParaRPr lang="en-US" sz="44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0133" y="2396422"/>
            <a:ext cx="9211734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The tag-in gives them easy access to you to ask for help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This way everyone does not have to stand around listening to the two of you work through a problem</a:t>
            </a:r>
          </a:p>
        </p:txBody>
      </p:sp>
    </p:spTree>
    <p:extLst>
      <p:ext uri="{BB962C8B-B14F-4D97-AF65-F5344CB8AC3E}">
        <p14:creationId xmlns:p14="http://schemas.microsoft.com/office/powerpoint/2010/main" val="43097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133" y="745067"/>
            <a:ext cx="9211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" charset="0"/>
                <a:ea typeface="Times" charset="0"/>
                <a:cs typeface="Times" charset="0"/>
              </a:rPr>
              <a:t>Benefits Of Meetings</a:t>
            </a:r>
            <a:endParaRPr lang="en-US" sz="6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0133" y="2150201"/>
            <a:ext cx="9211734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It utilizes your time most effectively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You don’t have to track leaders down one-by-one to check on their progress 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Encourage them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Pray with them, and keep them motivated and faithful to assignments</a:t>
            </a:r>
          </a:p>
        </p:txBody>
      </p:sp>
    </p:spTree>
    <p:extLst>
      <p:ext uri="{BB962C8B-B14F-4D97-AF65-F5344CB8AC3E}">
        <p14:creationId xmlns:p14="http://schemas.microsoft.com/office/powerpoint/2010/main" val="53483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133" y="745067"/>
            <a:ext cx="9211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" charset="0"/>
                <a:ea typeface="Times" charset="0"/>
                <a:cs typeface="Times" charset="0"/>
              </a:rPr>
              <a:t>Benefits Of Meetings</a:t>
            </a:r>
            <a:endParaRPr lang="en-US" sz="6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0133" y="2642643"/>
            <a:ext cx="921173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By the time the next monthly planning session rolls around, everything is done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You are then ready to move on to your next month’s plan</a:t>
            </a:r>
          </a:p>
        </p:txBody>
      </p:sp>
    </p:spTree>
    <p:extLst>
      <p:ext uri="{BB962C8B-B14F-4D97-AF65-F5344CB8AC3E}">
        <p14:creationId xmlns:p14="http://schemas.microsoft.com/office/powerpoint/2010/main" val="2080243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647</Words>
  <Application>Microsoft Office PowerPoint</Application>
  <PresentationFormat>Widescreen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Julia</cp:lastModifiedBy>
  <cp:revision>3</cp:revision>
  <dcterms:created xsi:type="dcterms:W3CDTF">2018-02-07T15:20:36Z</dcterms:created>
  <dcterms:modified xsi:type="dcterms:W3CDTF">2018-02-07T17:47:18Z</dcterms:modified>
</cp:coreProperties>
</file>