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01" d="100"/>
          <a:sy n="101" d="100"/>
        </p:scale>
        <p:origin x="4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911583" y="4831135"/>
            <a:ext cx="3275336"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797" y="1824000"/>
            <a:ext cx="6892484" cy="2753512"/>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911583" y="4831135"/>
            <a:ext cx="3275336"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84591" y="450073"/>
            <a:ext cx="7779268" cy="40916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684591" y="450073"/>
            <a:ext cx="7779268" cy="40916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592" y="4918302"/>
            <a:ext cx="3709444" cy="1140949"/>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684591" y="450073"/>
            <a:ext cx="7779268" cy="40916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1/19/2016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BDB588"/>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B588"/>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B588"/>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B588"/>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B588"/>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B58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050" y="4457700"/>
            <a:ext cx="4229100" cy="646331"/>
          </a:xfrm>
          <a:prstGeom prst="rect">
            <a:avLst/>
          </a:prstGeom>
          <a:noFill/>
        </p:spPr>
        <p:txBody>
          <a:bodyPr wrap="square" rtlCol="0">
            <a:spAutoFit/>
          </a:bodyPr>
          <a:lstStyle/>
          <a:p>
            <a:pPr algn="ctr"/>
            <a:r>
              <a:rPr lang="en-US" sz="3600" dirty="0" smtClean="0"/>
              <a:t>Andrew D. </a:t>
            </a:r>
            <a:r>
              <a:rPr lang="en-US" sz="3600" dirty="0" err="1" smtClean="0"/>
              <a:t>Urshan</a:t>
            </a:r>
            <a:endParaRPr lang="en-US" sz="3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500" y="1491929"/>
            <a:ext cx="9601200" cy="230399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524315"/>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Powerful Ministry</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Colossians </a:t>
            </a:r>
            <a:r>
              <a:rPr lang="en-US" sz="2400" dirty="0">
                <a:latin typeface="Times New Roman" panose="02020603050405020304" pitchFamily="18" charset="0"/>
                <a:cs typeface="Times New Roman" panose="02020603050405020304" pitchFamily="18" charset="0"/>
              </a:rPr>
              <a:t>4:2-4.</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own Lord in the hour of His trial He almost begged His weak and discouraged disciples to watch and pray with Him.</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See </a:t>
            </a:r>
            <a:r>
              <a:rPr lang="en-US" sz="2400" dirty="0">
                <a:latin typeface="Times New Roman" panose="02020603050405020304" pitchFamily="18" charset="0"/>
                <a:cs typeface="Times New Roman" panose="02020603050405020304" pitchFamily="18" charset="0"/>
              </a:rPr>
              <a:t>Matthew 26:40-41.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our great master coveted the prayer of His frail and sleepy disciples, how much more we poor ministers need the Saint's prayers. </a:t>
            </a:r>
          </a:p>
        </p:txBody>
      </p:sp>
    </p:spTree>
    <p:extLst>
      <p:ext uri="{BB962C8B-B14F-4D97-AF65-F5344CB8AC3E}">
        <p14:creationId xmlns:p14="http://schemas.microsoft.com/office/powerpoint/2010/main" val="199347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3785652"/>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Divine Healing</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Sixth—There </a:t>
            </a:r>
            <a:r>
              <a:rPr lang="en-US" sz="2400" dirty="0">
                <a:latin typeface="Times New Roman" panose="02020603050405020304" pitchFamily="18" charset="0"/>
                <a:cs typeface="Times New Roman" panose="02020603050405020304" pitchFamily="18" charset="0"/>
              </a:rPr>
              <a:t>will be no divine healing to confirm the gospel.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the apostle James said, "Pray for one another that ye may be healed," he, at once taught us that where there is no real prayer, there will be no real divine cures and whosesoever there is no divine healing, there is no large crowds, no interest, not many conversions and the absence of God's power to confirm the gospel. </a:t>
            </a:r>
          </a:p>
        </p:txBody>
      </p:sp>
    </p:spTree>
    <p:extLst>
      <p:ext uri="{BB962C8B-B14F-4D97-AF65-F5344CB8AC3E}">
        <p14:creationId xmlns:p14="http://schemas.microsoft.com/office/powerpoint/2010/main" val="56387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154984"/>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Divine Healing</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our Lord commanded His disciples and said unto them "go preach the gospel and heal the sick;"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meant that preaching and healing should go together, so to neglect prayer is, to lose health and healing not only for ourselves, but for the church in general also.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God forgive us for allowing such a great loss through our Christian lethargy.</a:t>
            </a:r>
          </a:p>
        </p:txBody>
      </p:sp>
    </p:spTree>
    <p:extLst>
      <p:ext uri="{BB962C8B-B14F-4D97-AF65-F5344CB8AC3E}">
        <p14:creationId xmlns:p14="http://schemas.microsoft.com/office/powerpoint/2010/main" val="411658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3416320"/>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Restitution or Reformation of the Church</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Seventh—There </a:t>
            </a:r>
            <a:r>
              <a:rPr lang="en-US" sz="2400" dirty="0">
                <a:latin typeface="Times New Roman" panose="02020603050405020304" pitchFamily="18" charset="0"/>
                <a:cs typeface="Times New Roman" panose="02020603050405020304" pitchFamily="18" charset="0"/>
              </a:rPr>
              <a:t>will be no restitution or reformation of the church in general.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present deplorable condition of </a:t>
            </a:r>
            <a:r>
              <a:rPr lang="en-US" sz="2400" dirty="0" err="1">
                <a:latin typeface="Times New Roman" panose="02020603050405020304" pitchFamily="18" charset="0"/>
                <a:cs typeface="Times New Roman" panose="02020603050405020304" pitchFamily="18" charset="0"/>
              </a:rPr>
              <a:t>Christiandom</a:t>
            </a:r>
            <a:r>
              <a:rPr lang="en-US" sz="2400" dirty="0">
                <a:latin typeface="Times New Roman" panose="02020603050405020304" pitchFamily="18" charset="0"/>
                <a:cs typeface="Times New Roman" panose="02020603050405020304" pitchFamily="18" charset="0"/>
              </a:rPr>
              <a:t> can be only remedied by prayer and prayer alone.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Sixty-second </a:t>
            </a:r>
            <a:r>
              <a:rPr lang="en-US" sz="2400" dirty="0">
                <a:latin typeface="Times New Roman" panose="02020603050405020304" pitchFamily="18" charset="0"/>
                <a:cs typeface="Times New Roman" panose="02020603050405020304" pitchFamily="18" charset="0"/>
              </a:rPr>
              <a:t>chapter of Isaiah shows us this remedy. </a:t>
            </a:r>
          </a:p>
        </p:txBody>
      </p:sp>
    </p:spTree>
    <p:extLst>
      <p:ext uri="{BB962C8B-B14F-4D97-AF65-F5344CB8AC3E}">
        <p14:creationId xmlns:p14="http://schemas.microsoft.com/office/powerpoint/2010/main" val="380328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524315"/>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Restitution or Reformation of the Church</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we see the Almighty stirred and uttering His great promises of restoration of the ruined Zion, but what stirs Jehovah, what makes Him to say, "For Zion's sake will I not hold my peace," etc., etc.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sixth verse answers this question satisfactorily, yes it is because the watchmen are upon the walls of Jerusalem, who will not hold their peace day nor night and will not give God rest until He comes down from Heaven and rebuilds His shamefully destroyed Natural and Spiritual Zion.</a:t>
            </a:r>
          </a:p>
        </p:txBody>
      </p:sp>
    </p:spTree>
    <p:extLst>
      <p:ext uri="{BB962C8B-B14F-4D97-AF65-F5344CB8AC3E}">
        <p14:creationId xmlns:p14="http://schemas.microsoft.com/office/powerpoint/2010/main" val="373310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3785652"/>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Prayer-less lives</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people of God continue a </a:t>
            </a:r>
            <a:r>
              <a:rPr lang="en-US" sz="2400" dirty="0" err="1">
                <a:latin typeface="Times New Roman" panose="02020603050405020304" pitchFamily="18" charset="0"/>
                <a:cs typeface="Times New Roman" panose="02020603050405020304" pitchFamily="18" charset="0"/>
              </a:rPr>
              <a:t>prayerless</a:t>
            </a:r>
            <a:r>
              <a:rPr lang="en-US" sz="2400" dirty="0">
                <a:latin typeface="Times New Roman" panose="02020603050405020304" pitchFamily="18" charset="0"/>
                <a:cs typeface="Times New Roman" panose="02020603050405020304" pitchFamily="18" charset="0"/>
              </a:rPr>
              <a:t> life the seven following great losses will be their lot.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now wish to answer an important question namely, what would we lose if we do not "pray always</a:t>
            </a:r>
            <a:r>
              <a:rPr lang="en-US" sz="2400" dirty="0" smtClean="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Pray without ceasing," "pray </a:t>
            </a:r>
            <a:r>
              <a:rPr lang="en-US" sz="2400" dirty="0" err="1">
                <a:latin typeface="Times New Roman" panose="02020603050405020304" pitchFamily="18" charset="0"/>
                <a:cs typeface="Times New Roman" panose="02020603050405020304" pitchFamily="18" charset="0"/>
              </a:rPr>
              <a:t>everyshere</a:t>
            </a:r>
            <a:r>
              <a:rPr lang="en-US" sz="2400" dirty="0">
                <a:latin typeface="Times New Roman" panose="02020603050405020304" pitchFamily="18" charset="0"/>
                <a:cs typeface="Times New Roman" panose="02020603050405020304" pitchFamily="18" charset="0"/>
              </a:rPr>
              <a:t>" and "pray in the Name of the Lord Jesus."</a:t>
            </a: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5262979"/>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The Kingdom Wont Come</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First—The </a:t>
            </a:r>
            <a:r>
              <a:rPr lang="en-US" sz="2400" dirty="0">
                <a:latin typeface="Times New Roman" panose="02020603050405020304" pitchFamily="18" charset="0"/>
                <a:cs typeface="Times New Roman" panose="02020603050405020304" pitchFamily="18" charset="0"/>
              </a:rPr>
              <a:t>kingdom of God will not come and we will have to live under man, and Satanic unrighteous ruling power.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coming of the Kingdom of God was independent of our prayer Jesus would never teach His apostles and church and say, "When ye pray, say, Our Father which art in Heaven, hallowed be thy name thy kingdom come and thy will be done on earth."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Savior evidently saw that the coming of the Kingdom of God depended on the prayers of His children that is why He taught His Disciples first of all the above prayer when they eagerly desired Him to teach them to pray. Luke 11:1-2.</a:t>
            </a:r>
          </a:p>
        </p:txBody>
      </p:sp>
    </p:spTree>
    <p:extLst>
      <p:ext uri="{BB962C8B-B14F-4D97-AF65-F5344CB8AC3E}">
        <p14:creationId xmlns:p14="http://schemas.microsoft.com/office/powerpoint/2010/main" val="404548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524315"/>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God Appointed Messengers</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Second—There </a:t>
            </a:r>
            <a:r>
              <a:rPr lang="en-US" sz="2400" dirty="0">
                <a:latin typeface="Times New Roman" panose="02020603050405020304" pitchFamily="18" charset="0"/>
                <a:cs typeface="Times New Roman" panose="02020603050405020304" pitchFamily="18" charset="0"/>
              </a:rPr>
              <a:t>will be no God-appointed, anointed and sent messengers.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Jesus </a:t>
            </a:r>
            <a:r>
              <a:rPr lang="en-US" sz="2400" dirty="0">
                <a:latin typeface="Times New Roman" panose="02020603050405020304" pitchFamily="18" charset="0"/>
                <a:cs typeface="Times New Roman" panose="02020603050405020304" pitchFamily="18" charset="0"/>
              </a:rPr>
              <a:t>plainly teaches us the way to get the needed laborers into God's great harvest field is the way of prayer.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reason we have so many ministers in the general Christendom who are tearing God's people into sectarian and denominational slices is because they are not the prayer-born messengers of God like Samuel the prophet. </a:t>
            </a:r>
          </a:p>
        </p:txBody>
      </p:sp>
    </p:spTree>
    <p:extLst>
      <p:ext uri="{BB962C8B-B14F-4D97-AF65-F5344CB8AC3E}">
        <p14:creationId xmlns:p14="http://schemas.microsoft.com/office/powerpoint/2010/main" val="281437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893647"/>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God Appointed Messengers</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Christian people put their energy into prayer for a divine ministry instead of wasting it in building up great large colleges and seminaries and so many theological propagandas; the world would have been brought under the influence of the gospel of Christ, which is the power of God long ago.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 </a:t>
            </a:r>
            <a:r>
              <a:rPr lang="en-US" sz="2400" dirty="0">
                <a:latin typeface="Times New Roman" panose="02020603050405020304" pitchFamily="18" charset="0"/>
                <a:cs typeface="Times New Roman" panose="02020603050405020304" pitchFamily="18" charset="0"/>
              </a:rPr>
              <a:t>dear ones when our Master said to His followers, "Pray ye therefore the Lord of the Harvest, that He will send forth laborers into His Harvest," He made no mistake, not did He speak hastily, but He uttered a Heavenly fundamental of the truth. Matthew 9:37-38.</a:t>
            </a:r>
          </a:p>
        </p:txBody>
      </p:sp>
    </p:spTree>
    <p:extLst>
      <p:ext uri="{BB962C8B-B14F-4D97-AF65-F5344CB8AC3E}">
        <p14:creationId xmlns:p14="http://schemas.microsoft.com/office/powerpoint/2010/main" val="303023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5632311"/>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Sinners saved</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Third—There </a:t>
            </a:r>
            <a:r>
              <a:rPr lang="en-US" sz="2400" dirty="0">
                <a:latin typeface="Times New Roman" panose="02020603050405020304" pitchFamily="18" charset="0"/>
                <a:cs typeface="Times New Roman" panose="02020603050405020304" pitchFamily="18" charset="0"/>
              </a:rPr>
              <a:t>will be no sinners saved.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Wherever </a:t>
            </a:r>
            <a:r>
              <a:rPr lang="en-US" sz="2400" dirty="0">
                <a:latin typeface="Times New Roman" panose="02020603050405020304" pitchFamily="18" charset="0"/>
                <a:cs typeface="Times New Roman" panose="02020603050405020304" pitchFamily="18" charset="0"/>
              </a:rPr>
              <a:t>there has been a real conversion or a genuine revival of salvation of souls, it has all been wrought by real true prayer.</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wonder apostle Paul said, "I exhort therefore, that first of all, supplications, prayers, intercessions, and giving of thanks, be made for all men; for this is good and acceptable in the sight of God, our Savior; who will have all men to be saved, and to come unto the knowledge of the truth." </a:t>
            </a: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Please </a:t>
            </a:r>
            <a:r>
              <a:rPr lang="en-US" sz="2400" dirty="0">
                <a:latin typeface="Times New Roman" panose="02020603050405020304" pitchFamily="18" charset="0"/>
                <a:cs typeface="Times New Roman" panose="02020603050405020304" pitchFamily="18" charset="0"/>
              </a:rPr>
              <a:t>note the contrast between two sayings of the apostle namely "all men". </a:t>
            </a:r>
          </a:p>
        </p:txBody>
      </p:sp>
    </p:spTree>
    <p:extLst>
      <p:ext uri="{BB962C8B-B14F-4D97-AF65-F5344CB8AC3E}">
        <p14:creationId xmlns:p14="http://schemas.microsoft.com/office/powerpoint/2010/main" val="170343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3416320"/>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Sinners saved</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Pray </a:t>
            </a:r>
            <a:r>
              <a:rPr lang="en-US" sz="2400" dirty="0">
                <a:latin typeface="Times New Roman" panose="02020603050405020304" pitchFamily="18" charset="0"/>
                <a:cs typeface="Times New Roman" panose="02020603050405020304" pitchFamily="18" charset="0"/>
              </a:rPr>
              <a:t>for all men, why, because God will have all men to be saved, in other words; God is ready and waiting for His church to pray for all men that, He may be able to save all men.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see our prayer less life not only causes the loss of many precious souls but it also stops the saving power of the Almighty, what a terrible loss. I Timothy 2:1-5.</a:t>
            </a:r>
          </a:p>
        </p:txBody>
      </p:sp>
    </p:spTree>
    <p:extLst>
      <p:ext uri="{BB962C8B-B14F-4D97-AF65-F5344CB8AC3E}">
        <p14:creationId xmlns:p14="http://schemas.microsoft.com/office/powerpoint/2010/main" val="29089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209550"/>
            <a:ext cx="8543925" cy="4893647"/>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Backsliders reclaimed</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Fourth—There </a:t>
            </a:r>
            <a:r>
              <a:rPr lang="en-US" sz="2400" dirty="0">
                <a:latin typeface="Times New Roman" panose="02020603050405020304" pitchFamily="18" charset="0"/>
                <a:cs typeface="Times New Roman" panose="02020603050405020304" pitchFamily="18" charset="0"/>
              </a:rPr>
              <a:t>will be no backsliders reclaimed.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easy to judge the discouraged and backslidden souls, but we are not to judge them, but pray them back to God.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who granted unto them repentance and remission of sins can alone bring the stray ones back to Himself, If the strong ones will pray earnestly in their behalf.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teaching is apostolic-brand and it was the apostle John, who affirmed it according to 1st John 5:16 and James 5:18-20.</a:t>
            </a:r>
          </a:p>
        </p:txBody>
      </p:sp>
    </p:spTree>
    <p:extLst>
      <p:ext uri="{BB962C8B-B14F-4D97-AF65-F5344CB8AC3E}">
        <p14:creationId xmlns:p14="http://schemas.microsoft.com/office/powerpoint/2010/main" val="152942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 y="5722081"/>
            <a:ext cx="5042478" cy="1182729"/>
          </a:xfrm>
          <a:prstGeom prst="rect">
            <a:avLst/>
          </a:prstGeom>
        </p:spPr>
      </p:pic>
      <p:sp>
        <p:nvSpPr>
          <p:cNvPr id="2" name="TextBox 1"/>
          <p:cNvSpPr txBox="1"/>
          <p:nvPr/>
        </p:nvSpPr>
        <p:spPr>
          <a:xfrm>
            <a:off x="209550" y="144233"/>
            <a:ext cx="8543925" cy="6001643"/>
          </a:xfrm>
          <a:prstGeom prst="rect">
            <a:avLst/>
          </a:prstGeom>
          <a:noFill/>
        </p:spPr>
        <p:txBody>
          <a:bodyPr wrap="square" rtlCol="0">
            <a:spAutoFit/>
          </a:bodyPr>
          <a:lstStyle/>
          <a:p>
            <a:pPr lvl="0" algn="ctr"/>
            <a:r>
              <a:rPr lang="en-US" sz="2400" i="1" dirty="0">
                <a:latin typeface="Times New Roman" panose="02020603050405020304" pitchFamily="18" charset="0"/>
                <a:cs typeface="Times New Roman" panose="02020603050405020304" pitchFamily="18" charset="0"/>
              </a:rPr>
              <a:t>No Powerful Ministry</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Fifth—There </a:t>
            </a:r>
            <a:r>
              <a:rPr lang="en-US" sz="2400" dirty="0">
                <a:latin typeface="Times New Roman" panose="02020603050405020304" pitchFamily="18" charset="0"/>
                <a:cs typeface="Times New Roman" panose="02020603050405020304" pitchFamily="18" charset="0"/>
              </a:rPr>
              <a:t>will be no powerful ministry. </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not enough to pray for God's sent-forth messengers, but we must continue praying that the same God -will endue His messengers with divine power, wisdom and liberty, that the message of God may not only he proclaimed faithfully, but also confirmed by signs following ministry.</a:t>
            </a:r>
          </a:p>
          <a:p>
            <a:pPr marL="342900" lvl="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very easy to criticize ministers, but criticism does not help and God has not caned us to be accusers, but the excusers of each other, knowing our own weakness we should always </a:t>
            </a:r>
            <a:r>
              <a:rPr lang="en-US" sz="2400" dirty="0" smtClean="0">
                <a:latin typeface="Times New Roman" panose="02020603050405020304" pitchFamily="18" charset="0"/>
                <a:cs typeface="Times New Roman" panose="02020603050405020304" pitchFamily="18" charset="0"/>
              </a:rPr>
              <a:t>sympathize </a:t>
            </a:r>
            <a:r>
              <a:rPr lang="en-US" sz="2400" dirty="0">
                <a:latin typeface="Times New Roman" panose="02020603050405020304" pitchFamily="18" charset="0"/>
                <a:cs typeface="Times New Roman" panose="02020603050405020304" pitchFamily="18" charset="0"/>
              </a:rPr>
              <a:t>with one another especially with minsters, who bear the burden of the Lord, who are attacked bitterly and wrongly by Satan and his channels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93104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95</TotalTime>
  <Words>1161</Words>
  <Application>Microsoft Office PowerPoint</Application>
  <PresentationFormat>On-screen Show (4:3)</PresentationFormat>
  <Paragraphs>90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Adelle-Regular</vt:lpstr>
      <vt:lpstr>Apple Chancery</vt:lpstr>
      <vt:lpstr>Arial</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Blencowe</cp:lastModifiedBy>
  <cp:revision>27</cp:revision>
  <dcterms:created xsi:type="dcterms:W3CDTF">2014-03-26T14:03:34Z</dcterms:created>
  <dcterms:modified xsi:type="dcterms:W3CDTF">2016-01-19T18:15:49Z</dcterms:modified>
</cp:coreProperties>
</file>