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F4B"/>
    <a:srgbClr val="2D3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9" autoAdjust="0"/>
    <p:restoredTop sz="94671"/>
  </p:normalViewPr>
  <p:slideViewPr>
    <p:cSldViewPr snapToGrid="0" snapToObjects="1">
      <p:cViewPr varScale="1">
        <p:scale>
          <a:sx n="74" d="100"/>
          <a:sy n="74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87902" y="3659035"/>
            <a:ext cx="2256967" cy="236201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87902" y="3659035"/>
            <a:ext cx="2256967" cy="236201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00903" y="828664"/>
            <a:ext cx="4455631" cy="251827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022" y="483809"/>
            <a:ext cx="8228116" cy="42191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022" y="483809"/>
            <a:ext cx="8228116" cy="42191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022" y="483809"/>
            <a:ext cx="8228116" cy="42191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25122" y="5479143"/>
            <a:ext cx="1528259" cy="8962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73F4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73F4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73F4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73F4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73F4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73F4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7" y="241717"/>
            <a:ext cx="6858000" cy="4785360"/>
          </a:xfrm>
          <a:prstGeom prst="rect">
            <a:avLst/>
          </a:prstGeom>
        </p:spPr>
      </p:pic>
      <p:sp>
        <p:nvSpPr>
          <p:cNvPr id="9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22489" y="3980311"/>
            <a:ext cx="2256967" cy="23620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473F4B">
                    <a:alpha val="90000"/>
                  </a:srgbClr>
                </a:solidFill>
              </a:rPr>
              <a:t>Lesson Six</a:t>
            </a:r>
            <a:endParaRPr lang="en-US" dirty="0">
              <a:solidFill>
                <a:srgbClr val="473F4B">
                  <a:alpha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33400" indent="-533400" algn="l">
              <a:buFont typeface="Arial" charset="0"/>
              <a:buChar char="•"/>
            </a:pPr>
            <a:r>
              <a:rPr lang="en-US" altLang="en-US" dirty="0"/>
              <a:t>Man is a very needy </a:t>
            </a:r>
            <a:r>
              <a:rPr lang="en-US" altLang="en-US" dirty="0" smtClean="0"/>
              <a:t>creature</a:t>
            </a:r>
            <a:br>
              <a:rPr lang="en-US" altLang="en-US" dirty="0" smtClean="0"/>
            </a:br>
            <a:endParaRPr lang="en-US" altLang="en-US" dirty="0"/>
          </a:p>
          <a:p>
            <a:pPr marL="533400" indent="-533400" algn="l">
              <a:buFont typeface="Arial" charset="0"/>
              <a:buChar char="•"/>
            </a:pPr>
            <a:r>
              <a:rPr lang="en-US" altLang="en-US" dirty="0"/>
              <a:t>Man is depraved and wicked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  <a:p>
            <a:pPr marL="533400" indent="-533400" algn="l">
              <a:buFont typeface="Arial" charset="0"/>
              <a:buChar char="•"/>
            </a:pPr>
            <a:r>
              <a:rPr lang="en-US" altLang="en-US" dirty="0"/>
              <a:t>Man is without spiritual and eternal </a:t>
            </a:r>
            <a:r>
              <a:rPr lang="en-US" altLang="en-US" dirty="0" smtClean="0"/>
              <a:t>life</a:t>
            </a:r>
            <a:endParaRPr lang="en-US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5122" y="5479143"/>
            <a:ext cx="7055016" cy="896259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Baskerville" charset="0"/>
                <a:ea typeface="Baskerville" charset="0"/>
                <a:cs typeface="Baskerville" charset="0"/>
              </a:rPr>
              <a:t>MAN'S CONDITION OUTSIDE OF CHRIST</a:t>
            </a:r>
            <a:endParaRPr lang="en-US" sz="24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33400" indent="-5334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/>
              <a:t>Man, being dead in sins and trespasses, cannot save himself </a:t>
            </a:r>
          </a:p>
          <a:p>
            <a:pPr marL="533400" indent="-5334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/>
              <a:t>If man is to be saved at all he must be saved by a Source outside of himself. Jesus Christ is man's one and only hope of salvation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533400" indent="-5334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/>
              <a:t>Man is completely helpless to change his race and color of his skin, man's race is fixed at birth.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5122" y="5479143"/>
            <a:ext cx="7055016" cy="896259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Baskerville"/>
                <a:ea typeface="Baskerville" charset="0"/>
                <a:cs typeface="Baskerville" charset="0"/>
              </a:rPr>
              <a:t>MAN'S</a:t>
            </a:r>
            <a:r>
              <a:rPr lang="en-US" altLang="en-US" sz="2400" dirty="0">
                <a:latin typeface="Baskerville" charset="0"/>
                <a:ea typeface="Baskerville" charset="0"/>
                <a:cs typeface="Baskerville" charset="0"/>
              </a:rPr>
              <a:t> HOPELESS CONDITION </a:t>
            </a:r>
            <a:endParaRPr lang="en-US" sz="24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9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33400" indent="-533400" algn="l">
              <a:buFont typeface="Arial" charset="0"/>
              <a:buChar char="•"/>
            </a:pPr>
            <a:r>
              <a:rPr lang="en-US" altLang="en-US" sz="2800" dirty="0"/>
              <a:t>Spirit : The part of man by which he is capable of God-consciousness and communion with God</a:t>
            </a:r>
          </a:p>
          <a:p>
            <a:pPr marL="533400" indent="-533400" algn="l">
              <a:buFont typeface="Arial" charset="0"/>
              <a:buChar char="•"/>
            </a:pPr>
            <a:r>
              <a:rPr lang="en-US" altLang="en-US" sz="2800" dirty="0"/>
              <a:t>Soul: The part of man by which he is capable of self-consciousness</a:t>
            </a:r>
          </a:p>
          <a:p>
            <a:pPr marL="533400" indent="-533400" algn="l">
              <a:buFont typeface="Arial" charset="0"/>
              <a:buChar char="•"/>
            </a:pPr>
            <a:r>
              <a:rPr lang="en-US" altLang="en-US" sz="2800" dirty="0"/>
              <a:t>Body: The part of man, by which he is capable through his senses to have world-consciousness or physical-consciousness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5122" y="5479143"/>
            <a:ext cx="7055016" cy="896259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Baskerville" charset="0"/>
                <a:ea typeface="Baskerville" charset="0"/>
                <a:cs typeface="Baskerville" charset="0"/>
              </a:rPr>
              <a:t>MAN'S ENTIRE BEING NEEDED SALVATION</a:t>
            </a:r>
            <a:endParaRPr lang="en-US" sz="24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33400" indent="-533400" algn="l">
              <a:buFont typeface="Arial" charset="0"/>
              <a:buChar char="•"/>
            </a:pPr>
            <a:r>
              <a:rPr lang="en-US" altLang="en-US" sz="2800" dirty="0"/>
              <a:t>To handle the sin problem in a way that is consistent with His justice and appeasing His wrath;</a:t>
            </a:r>
          </a:p>
          <a:p>
            <a:pPr marL="533400" indent="-533400" algn="l">
              <a:buFont typeface="Arial" charset="0"/>
              <a:buChar char="•"/>
            </a:pPr>
            <a:r>
              <a:rPr lang="en-US" altLang="en-US" sz="2800" dirty="0" smtClean="0"/>
              <a:t>To make man holy without taking away his free will moral agency;</a:t>
            </a:r>
          </a:p>
          <a:p>
            <a:pPr marL="533400" indent="-533400" algn="l">
              <a:buFont typeface="Arial" charset="0"/>
              <a:buChar char="•"/>
            </a:pPr>
            <a:r>
              <a:rPr lang="en-US" altLang="en-US" sz="2800" dirty="0" smtClean="0"/>
              <a:t>To bridge the breach between God and man and restore the lost fellowship, all this God succeeded in doing at Calvary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5122" y="5479143"/>
            <a:ext cx="7055016" cy="896259"/>
          </a:xfrm>
        </p:spPr>
        <p:txBody>
          <a:bodyPr>
            <a:noAutofit/>
          </a:bodyPr>
          <a:lstStyle/>
          <a:p>
            <a:r>
              <a:rPr lang="en-US" altLang="en-US" sz="2400">
                <a:latin typeface="Baskerville" charset="0"/>
                <a:ea typeface="Baskerville" charset="0"/>
                <a:cs typeface="Baskerville" charset="0"/>
              </a:rPr>
              <a:t>WHAT GOD HAD TO DO IN SALVATION</a:t>
            </a:r>
            <a:endParaRPr lang="en-US" sz="24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120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116</TotalTime>
  <Words>195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Adelle-Regular</vt:lpstr>
      <vt:lpstr>Apple Chancery</vt:lpstr>
      <vt:lpstr>Arial</vt:lpstr>
      <vt:lpstr>Baskerville</vt:lpstr>
      <vt:lpstr>Georgia</vt:lpstr>
      <vt:lpstr>Default</vt:lpstr>
      <vt:lpstr>PowerPoint Presentation</vt:lpstr>
      <vt:lpstr>MAN'S CONDITION OUTSIDE OF CHRIST</vt:lpstr>
      <vt:lpstr>MAN'S HOPELESS CONDITION </vt:lpstr>
      <vt:lpstr>MAN'S ENTIRE BEING NEEDED SALVATION</vt:lpstr>
      <vt:lpstr>WHAT GOD HAD TO DO IN SALVATION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Zack Ross</cp:lastModifiedBy>
  <cp:revision>28</cp:revision>
  <dcterms:created xsi:type="dcterms:W3CDTF">2014-03-26T14:03:34Z</dcterms:created>
  <dcterms:modified xsi:type="dcterms:W3CDTF">2016-08-09T19:45:38Z</dcterms:modified>
</cp:coreProperties>
</file>