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0" r:id="rId5"/>
    <p:sldId id="261" r:id="rId6"/>
    <p:sldId id="262" r:id="rId7"/>
    <p:sldId id="263" r:id="rId8"/>
    <p:sldId id="264" r:id="rId9"/>
    <p:sldId id="265" r:id="rId10"/>
    <p:sldId id="267" r:id="rId11"/>
    <p:sldId id="266"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3135"/>
    <a:srgbClr val="E5754A"/>
    <a:srgbClr val="D437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14" autoAdjust="0"/>
    <p:restoredTop sz="94712"/>
  </p:normalViewPr>
  <p:slideViewPr>
    <p:cSldViewPr snapToGrid="0" snapToObjects="1">
      <p:cViewPr varScale="1">
        <p:scale>
          <a:sx n="102" d="100"/>
          <a:sy n="102" d="100"/>
        </p:scale>
        <p:origin x="1552"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3711230" y="5441699"/>
            <a:ext cx="1611225" cy="293920"/>
          </a:xfrm>
        </p:spPr>
        <p:txBody>
          <a:bodyPr>
            <a:noAutofit/>
          </a:bodyPr>
          <a:lstStyle>
            <a:lvl1pPr>
              <a:defRPr sz="10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3711230" y="5441699"/>
            <a:ext cx="1611225" cy="293920"/>
          </a:xfrm>
        </p:spPr>
        <p:txBody>
          <a:bodyPr>
            <a:noAutofit/>
          </a:bodyPr>
          <a:lstStyle>
            <a:lvl1pPr>
              <a:defRPr sz="1000"/>
            </a:lvl1pPr>
          </a:lstStyle>
          <a:p>
            <a:pPr lvl="0"/>
            <a:r>
              <a:rPr lang="en-US" dirty="0" smtClean="0"/>
              <a:t>Add Your Subtitle</a:t>
            </a:r>
            <a:endParaRPr lang="en-US" dirty="0"/>
          </a:p>
        </p:txBody>
      </p:sp>
      <p:sp>
        <p:nvSpPr>
          <p:cNvPr id="7" name="Title 1"/>
          <p:cNvSpPr>
            <a:spLocks noGrp="1"/>
          </p:cNvSpPr>
          <p:nvPr>
            <p:ph type="title" hasCustomPrompt="1"/>
          </p:nvPr>
        </p:nvSpPr>
        <p:spPr>
          <a:xfrm>
            <a:off x="704273" y="1985818"/>
            <a:ext cx="7781635" cy="1984996"/>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488900"/>
            <a:ext cx="8211824" cy="414967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488900"/>
            <a:ext cx="8211824" cy="414967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68313" y="488900"/>
            <a:ext cx="8211824" cy="414967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7" name="Title 1"/>
          <p:cNvSpPr>
            <a:spLocks noGrp="1"/>
          </p:cNvSpPr>
          <p:nvPr>
            <p:ph type="title" hasCustomPrompt="1"/>
          </p:nvPr>
        </p:nvSpPr>
        <p:spPr>
          <a:xfrm>
            <a:off x="375932" y="4954472"/>
            <a:ext cx="3272432" cy="897648"/>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8/1/16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D43737"/>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E5754A"/>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E5754A"/>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E5754A"/>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E5754A"/>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E5754A"/>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6024" y="1973292"/>
            <a:ext cx="7781635" cy="1984996"/>
          </a:xfrm>
        </p:spPr>
        <p:txBody>
          <a:bodyPr>
            <a:noAutofit/>
          </a:bodyPr>
          <a:lstStyle/>
          <a:p>
            <a:r>
              <a:rPr lang="en-US" sz="16600" spc="600" smtClean="0">
                <a:latin typeface="Perpetua Titling MT Light" charset="0"/>
                <a:ea typeface="Perpetua Titling MT Light" charset="0"/>
                <a:cs typeface="Perpetua Titling MT Light" charset="0"/>
              </a:rPr>
              <a:t>JESUS</a:t>
            </a:r>
            <a:endParaRPr lang="en-US" sz="16600" spc="600">
              <a:latin typeface="Perpetua Titling MT Light" charset="0"/>
              <a:ea typeface="Perpetua Titling MT Light" charset="0"/>
              <a:cs typeface="Perpetua Titling MT Light" charset="0"/>
            </a:endParaRPr>
          </a:p>
        </p:txBody>
      </p:sp>
      <p:sp>
        <p:nvSpPr>
          <p:cNvPr id="2" name="TextBox 1"/>
          <p:cNvSpPr txBox="1"/>
          <p:nvPr/>
        </p:nvSpPr>
        <p:spPr>
          <a:xfrm>
            <a:off x="1733066" y="1326961"/>
            <a:ext cx="5755102" cy="646331"/>
          </a:xfrm>
          <a:prstGeom prst="rect">
            <a:avLst/>
          </a:prstGeom>
          <a:noFill/>
        </p:spPr>
        <p:txBody>
          <a:bodyPr wrap="none" rtlCol="0">
            <a:spAutoFit/>
          </a:bodyPr>
          <a:lstStyle/>
          <a:p>
            <a:r>
              <a:rPr lang="en-US" sz="3600" dirty="0" smtClean="0">
                <a:solidFill>
                  <a:srgbClr val="E5754A"/>
                </a:solidFill>
                <a:latin typeface="basic title font" charset="0"/>
                <a:ea typeface="basic title font" charset="0"/>
                <a:cs typeface="basic title font" charset="0"/>
              </a:rPr>
              <a:t>The Birth </a:t>
            </a:r>
            <a:r>
              <a:rPr lang="en-US" sz="3600" smtClean="0">
                <a:solidFill>
                  <a:srgbClr val="E5754A"/>
                </a:solidFill>
                <a:latin typeface="basic title font" charset="0"/>
                <a:ea typeface="basic title font" charset="0"/>
                <a:cs typeface="basic title font" charset="0"/>
              </a:rPr>
              <a:t>and Childhood of</a:t>
            </a:r>
            <a:endParaRPr lang="en-US" sz="3600">
              <a:solidFill>
                <a:srgbClr val="E5754A"/>
              </a:solidFill>
              <a:latin typeface="basic title font" charset="0"/>
              <a:ea typeface="basic title font" charset="0"/>
              <a:cs typeface="basic title font" charset="0"/>
            </a:endParaRPr>
          </a:p>
        </p:txBody>
      </p:sp>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6737" y="1052186"/>
            <a:ext cx="8160063" cy="3996457"/>
          </a:xfrm>
        </p:spPr>
        <p:txBody>
          <a:bodyPr/>
          <a:lstStyle/>
          <a:p>
            <a:r>
              <a:rPr lang="en-US" dirty="0" smtClean="0">
                <a:solidFill>
                  <a:srgbClr val="373135"/>
                </a:solidFill>
              </a:rPr>
              <a:t> </a:t>
            </a:r>
            <a:endParaRPr lang="en-US" dirty="0">
              <a:solidFill>
                <a:srgbClr val="373135"/>
              </a:solidFill>
            </a:endParaRPr>
          </a:p>
        </p:txBody>
      </p:sp>
      <p:sp>
        <p:nvSpPr>
          <p:cNvPr id="4" name="Rectangle 2"/>
          <p:cNvSpPr txBox="1">
            <a:spLocks noRot="1" noChangeArrowheads="1"/>
          </p:cNvSpPr>
          <p:nvPr/>
        </p:nvSpPr>
        <p:spPr>
          <a:xfrm>
            <a:off x="457200" y="68893"/>
            <a:ext cx="8229600" cy="1143000"/>
          </a:xfrm>
          <a:prstGeom prst="rect">
            <a:avLst/>
          </a:prstGeom>
        </p:spPr>
        <p:txBody>
          <a:bodyPr/>
          <a:lstStyle>
            <a:lvl1pPr algn="ctr" defTabSz="914400" rtl="0" eaLnBrk="1" latinLnBrk="0" hangingPunct="1">
              <a:spcBef>
                <a:spcPct val="0"/>
              </a:spcBef>
              <a:buNone/>
              <a:defRPr sz="4400" kern="1200">
                <a:solidFill>
                  <a:srgbClr val="D43737"/>
                </a:solidFill>
                <a:latin typeface="+mj-lt"/>
                <a:ea typeface="+mj-ea"/>
                <a:cs typeface="Adelle-Regular"/>
              </a:defRPr>
            </a:lvl1pPr>
          </a:lstStyle>
          <a:p>
            <a:r>
              <a:rPr lang="en-US" altLang="en-US">
                <a:solidFill>
                  <a:schemeClr val="tx1"/>
                </a:solidFill>
                <a:latin typeface="Arial" charset="0"/>
              </a:rPr>
              <a:t>TEMPLE – CIRCUMCISION &amp; PRESENTATION</a:t>
            </a:r>
            <a:endParaRPr lang="en-US" altLang="en-US" dirty="0">
              <a:solidFill>
                <a:schemeClr val="tx1"/>
              </a:solidFill>
            </a:endParaRPr>
          </a:p>
        </p:txBody>
      </p:sp>
      <p:sp>
        <p:nvSpPr>
          <p:cNvPr id="5" name="Rectangle 3"/>
          <p:cNvSpPr txBox="1">
            <a:spLocks noChangeArrowheads="1"/>
          </p:cNvSpPr>
          <p:nvPr/>
        </p:nvSpPr>
        <p:spPr>
          <a:xfrm>
            <a:off x="457200" y="1954060"/>
            <a:ext cx="8229600" cy="4396636"/>
          </a:xfrm>
          <a:prstGeom prst="rect">
            <a:avLst/>
          </a:prstGeom>
        </p:spPr>
        <p:txBody>
          <a:bodyPr/>
          <a:lstStyle>
            <a:lvl1pPr marL="0" indent="0" algn="ctr" defTabSz="914400" rtl="0" eaLnBrk="1" latinLnBrk="0" hangingPunct="1">
              <a:spcBef>
                <a:spcPct val="20000"/>
              </a:spcBef>
              <a:buFont typeface="Arial"/>
              <a:buNone/>
              <a:defRPr sz="3000" kern="1200">
                <a:solidFill>
                  <a:srgbClr val="E5754A"/>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E5754A"/>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E5754A"/>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E5754A"/>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E5754A"/>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lgn="l">
              <a:lnSpc>
                <a:spcPct val="90000"/>
              </a:lnSpc>
              <a:buFont typeface="Arial" charset="0"/>
              <a:buChar char="•"/>
            </a:pPr>
            <a:r>
              <a:rPr lang="en-US" altLang="en-US" dirty="0">
                <a:solidFill>
                  <a:schemeClr val="tx1"/>
                </a:solidFill>
                <a:latin typeface="Arial" charset="0"/>
              </a:rPr>
              <a:t>The purification of the parents and redemption of the first born son took place according to the law forty-one days after the birth (Leviticus 12:6) </a:t>
            </a:r>
          </a:p>
          <a:p>
            <a:pPr marL="609600" indent="-609600" algn="l">
              <a:lnSpc>
                <a:spcPct val="90000"/>
              </a:lnSpc>
              <a:buFont typeface="Arial" charset="0"/>
              <a:buChar char="•"/>
            </a:pPr>
            <a:r>
              <a:rPr lang="en-US" altLang="en-US" dirty="0">
                <a:solidFill>
                  <a:schemeClr val="tx1"/>
                </a:solidFill>
                <a:latin typeface="Arial" charset="0"/>
              </a:rPr>
              <a:t>In the presentation in the Temple the rich were to bring a lamb, the poor were to bring two young pigeons</a:t>
            </a:r>
          </a:p>
          <a:p>
            <a:pPr marL="609600" indent="-609600" algn="l">
              <a:lnSpc>
                <a:spcPct val="90000"/>
              </a:lnSpc>
              <a:buFont typeface="Arial" charset="0"/>
              <a:buChar char="•"/>
            </a:pPr>
            <a:r>
              <a:rPr lang="en-US" altLang="en-US" dirty="0">
                <a:solidFill>
                  <a:schemeClr val="tx1"/>
                </a:solidFill>
                <a:latin typeface="Arial" charset="0"/>
              </a:rPr>
              <a:t>Mary's gift would indicate their humble circumstances</a:t>
            </a:r>
            <a:endParaRPr lang="en-US" altLang="en-US" dirty="0">
              <a:solidFill>
                <a:schemeClr val="tx1"/>
              </a:solidFill>
              <a:latin typeface="Arial" charset="0"/>
            </a:endParaRPr>
          </a:p>
        </p:txBody>
      </p:sp>
    </p:spTree>
    <p:extLst>
      <p:ext uri="{BB962C8B-B14F-4D97-AF65-F5344CB8AC3E}">
        <p14:creationId xmlns:p14="http://schemas.microsoft.com/office/powerpoint/2010/main" val="1271982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6737" y="1052186"/>
            <a:ext cx="8160063" cy="3996457"/>
          </a:xfrm>
        </p:spPr>
        <p:txBody>
          <a:bodyPr/>
          <a:lstStyle/>
          <a:p>
            <a:r>
              <a:rPr lang="en-US" dirty="0" smtClean="0">
                <a:solidFill>
                  <a:srgbClr val="373135"/>
                </a:solidFill>
              </a:rPr>
              <a:t> </a:t>
            </a:r>
            <a:endParaRPr lang="en-US" dirty="0">
              <a:solidFill>
                <a:srgbClr val="373135"/>
              </a:solidFill>
            </a:endParaRPr>
          </a:p>
        </p:txBody>
      </p:sp>
      <p:sp>
        <p:nvSpPr>
          <p:cNvPr id="4" name="Rectangle 2"/>
          <p:cNvSpPr txBox="1">
            <a:spLocks noRot="1" noChangeArrowheads="1"/>
          </p:cNvSpPr>
          <p:nvPr/>
        </p:nvSpPr>
        <p:spPr>
          <a:xfrm>
            <a:off x="457200" y="228600"/>
            <a:ext cx="8229600" cy="1143000"/>
          </a:xfrm>
          <a:prstGeom prst="rect">
            <a:avLst/>
          </a:prstGeom>
        </p:spPr>
        <p:txBody>
          <a:bodyPr/>
          <a:lstStyle>
            <a:lvl1pPr algn="ctr" defTabSz="914400" rtl="0" eaLnBrk="1" latinLnBrk="0" hangingPunct="1">
              <a:spcBef>
                <a:spcPct val="0"/>
              </a:spcBef>
              <a:buNone/>
              <a:defRPr sz="4400" kern="1200">
                <a:solidFill>
                  <a:srgbClr val="D43737"/>
                </a:solidFill>
                <a:latin typeface="+mj-lt"/>
                <a:ea typeface="+mj-ea"/>
                <a:cs typeface="Adelle-Regular"/>
              </a:defRPr>
            </a:lvl1pPr>
          </a:lstStyle>
          <a:p>
            <a:r>
              <a:rPr lang="en-US" altLang="en-US">
                <a:solidFill>
                  <a:schemeClr val="tx1"/>
                </a:solidFill>
                <a:latin typeface="Arial" charset="0"/>
              </a:rPr>
              <a:t>COMING OF THE WISE MEN:</a:t>
            </a:r>
            <a:endParaRPr lang="en-US" altLang="en-US" dirty="0">
              <a:solidFill>
                <a:schemeClr val="tx1"/>
              </a:solidFill>
            </a:endParaRPr>
          </a:p>
        </p:txBody>
      </p:sp>
      <p:sp>
        <p:nvSpPr>
          <p:cNvPr id="5" name="Rectangle 3"/>
          <p:cNvSpPr txBox="1">
            <a:spLocks noChangeArrowheads="1"/>
          </p:cNvSpPr>
          <p:nvPr/>
        </p:nvSpPr>
        <p:spPr>
          <a:xfrm>
            <a:off x="457200" y="1371600"/>
            <a:ext cx="8229600" cy="4828784"/>
          </a:xfrm>
          <a:prstGeom prst="rect">
            <a:avLst/>
          </a:prstGeom>
        </p:spPr>
        <p:txBody>
          <a:bodyPr/>
          <a:lstStyle>
            <a:lvl1pPr marL="0" indent="0" algn="ctr" defTabSz="914400" rtl="0" eaLnBrk="1" latinLnBrk="0" hangingPunct="1">
              <a:spcBef>
                <a:spcPct val="20000"/>
              </a:spcBef>
              <a:buFont typeface="Arial"/>
              <a:buNone/>
              <a:defRPr sz="3000" kern="1200">
                <a:solidFill>
                  <a:srgbClr val="E5754A"/>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E5754A"/>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E5754A"/>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E5754A"/>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E5754A"/>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lgn="l">
              <a:lnSpc>
                <a:spcPct val="90000"/>
              </a:lnSpc>
              <a:buFont typeface="Arial" charset="0"/>
              <a:buChar char="•"/>
            </a:pPr>
            <a:r>
              <a:rPr lang="en-US" altLang="en-US" dirty="0">
                <a:solidFill>
                  <a:schemeClr val="tx1"/>
                </a:solidFill>
                <a:latin typeface="Arial" charset="0"/>
              </a:rPr>
              <a:t>There came to Jerusalem Gentile scholars who enquired where they might find the King of the Jews, whose birth had been announced to them by a strange star. </a:t>
            </a:r>
          </a:p>
          <a:p>
            <a:pPr marL="609600" indent="-609600" algn="l">
              <a:lnSpc>
                <a:spcPct val="90000"/>
              </a:lnSpc>
              <a:buFont typeface="Arial" charset="0"/>
              <a:buChar char="•"/>
            </a:pPr>
            <a:r>
              <a:rPr lang="en-US" altLang="en-US" dirty="0">
                <a:solidFill>
                  <a:schemeClr val="tx1"/>
                </a:solidFill>
                <a:latin typeface="Arial" charset="0"/>
              </a:rPr>
              <a:t>They came from the East, very likely from Persia, Arabia and Babylon.</a:t>
            </a:r>
          </a:p>
          <a:p>
            <a:pPr marL="609600" indent="-609600" algn="l">
              <a:lnSpc>
                <a:spcPct val="90000"/>
              </a:lnSpc>
              <a:buFont typeface="Arial" charset="0"/>
              <a:buChar char="•"/>
            </a:pPr>
            <a:r>
              <a:rPr lang="en-US" altLang="en-US" dirty="0">
                <a:solidFill>
                  <a:schemeClr val="tx1"/>
                </a:solidFill>
                <a:latin typeface="Arial" charset="0"/>
              </a:rPr>
              <a:t>When the Wise Men enquired concerning the place of Messiah's birth</a:t>
            </a:r>
            <a:endParaRPr lang="en-US" altLang="en-US" dirty="0">
              <a:solidFill>
                <a:schemeClr val="tx1"/>
              </a:solidFill>
              <a:latin typeface="Arial" charset="0"/>
            </a:endParaRPr>
          </a:p>
        </p:txBody>
      </p:sp>
    </p:spTree>
    <p:extLst>
      <p:ext uri="{BB962C8B-B14F-4D97-AF65-F5344CB8AC3E}">
        <p14:creationId xmlns:p14="http://schemas.microsoft.com/office/powerpoint/2010/main" val="1454136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6737" y="1052186"/>
            <a:ext cx="8160063" cy="3996457"/>
          </a:xfrm>
        </p:spPr>
        <p:txBody>
          <a:bodyPr/>
          <a:lstStyle/>
          <a:p>
            <a:r>
              <a:rPr lang="en-US" dirty="0" smtClean="0">
                <a:solidFill>
                  <a:srgbClr val="373135"/>
                </a:solidFill>
              </a:rPr>
              <a:t> </a:t>
            </a:r>
            <a:endParaRPr lang="en-US" dirty="0">
              <a:solidFill>
                <a:srgbClr val="373135"/>
              </a:solidFill>
            </a:endParaRPr>
          </a:p>
        </p:txBody>
      </p:sp>
      <p:sp>
        <p:nvSpPr>
          <p:cNvPr id="4" name="Rectangle 2"/>
          <p:cNvSpPr txBox="1">
            <a:spLocks noRot="1" noChangeArrowheads="1"/>
          </p:cNvSpPr>
          <p:nvPr/>
        </p:nvSpPr>
        <p:spPr>
          <a:xfrm>
            <a:off x="457200" y="228600"/>
            <a:ext cx="8229600" cy="1143000"/>
          </a:xfrm>
          <a:prstGeom prst="rect">
            <a:avLst/>
          </a:prstGeom>
        </p:spPr>
        <p:txBody>
          <a:bodyPr/>
          <a:lstStyle>
            <a:lvl1pPr algn="ctr" defTabSz="914400" rtl="0" eaLnBrk="1" latinLnBrk="0" hangingPunct="1">
              <a:spcBef>
                <a:spcPct val="0"/>
              </a:spcBef>
              <a:buNone/>
              <a:defRPr sz="4400" kern="1200">
                <a:solidFill>
                  <a:srgbClr val="D43737"/>
                </a:solidFill>
                <a:latin typeface="+mj-lt"/>
                <a:ea typeface="+mj-ea"/>
                <a:cs typeface="Adelle-Regular"/>
              </a:defRPr>
            </a:lvl1pPr>
          </a:lstStyle>
          <a:p>
            <a:r>
              <a:rPr lang="en-US" altLang="en-US">
                <a:solidFill>
                  <a:schemeClr val="tx1"/>
                </a:solidFill>
                <a:latin typeface="Arial" charset="0"/>
              </a:rPr>
              <a:t>COMING OF THE WISE MEN:</a:t>
            </a:r>
            <a:endParaRPr lang="en-US" altLang="en-US" dirty="0">
              <a:solidFill>
                <a:schemeClr val="tx1"/>
              </a:solidFill>
            </a:endParaRPr>
          </a:p>
        </p:txBody>
      </p:sp>
      <p:sp>
        <p:nvSpPr>
          <p:cNvPr id="5" name="Rectangle 3"/>
          <p:cNvSpPr txBox="1">
            <a:spLocks noChangeArrowheads="1"/>
          </p:cNvSpPr>
          <p:nvPr/>
        </p:nvSpPr>
        <p:spPr>
          <a:xfrm>
            <a:off x="457200" y="1371600"/>
            <a:ext cx="8229600" cy="4828784"/>
          </a:xfrm>
          <a:prstGeom prst="rect">
            <a:avLst/>
          </a:prstGeom>
        </p:spPr>
        <p:txBody>
          <a:bodyPr/>
          <a:lstStyle>
            <a:lvl1pPr marL="0" indent="0" algn="ctr" defTabSz="914400" rtl="0" eaLnBrk="1" latinLnBrk="0" hangingPunct="1">
              <a:spcBef>
                <a:spcPct val="20000"/>
              </a:spcBef>
              <a:buFont typeface="Arial"/>
              <a:buNone/>
              <a:defRPr sz="3000" kern="1200">
                <a:solidFill>
                  <a:srgbClr val="E5754A"/>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E5754A"/>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E5754A"/>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E5754A"/>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E5754A"/>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lgn="l">
              <a:lnSpc>
                <a:spcPct val="90000"/>
              </a:lnSpc>
              <a:buFont typeface="Arial" charset="0"/>
              <a:buChar char="•"/>
            </a:pPr>
            <a:r>
              <a:rPr lang="en-US" altLang="en-US" dirty="0">
                <a:solidFill>
                  <a:schemeClr val="tx1"/>
                </a:solidFill>
                <a:latin typeface="Arial" charset="0"/>
              </a:rPr>
              <a:t>Herod immediately planned to destroy Him and instructed the Wise Men to bring word when they had found him. </a:t>
            </a:r>
          </a:p>
          <a:p>
            <a:pPr marL="609600" indent="-609600" algn="l">
              <a:lnSpc>
                <a:spcPct val="90000"/>
              </a:lnSpc>
              <a:buFont typeface="Arial" charset="0"/>
              <a:buChar char="•"/>
            </a:pPr>
            <a:r>
              <a:rPr lang="en-US" altLang="en-US" dirty="0">
                <a:solidFill>
                  <a:schemeClr val="tx1"/>
                </a:solidFill>
                <a:latin typeface="Arial" charset="0"/>
              </a:rPr>
              <a:t>However, they were warned in a dream and returned to their own country by another way. </a:t>
            </a:r>
          </a:p>
          <a:p>
            <a:pPr marL="609600" indent="-609600" algn="l">
              <a:lnSpc>
                <a:spcPct val="90000"/>
              </a:lnSpc>
              <a:buFont typeface="Arial" charset="0"/>
              <a:buChar char="•"/>
            </a:pPr>
            <a:r>
              <a:rPr lang="en-US" altLang="en-US" dirty="0">
                <a:solidFill>
                  <a:schemeClr val="tx1"/>
                </a:solidFill>
                <a:latin typeface="Arial" charset="0"/>
              </a:rPr>
              <a:t>The parents of Jesus were warned by an angel and fled to Egypt where they remained until the death of Herod</a:t>
            </a:r>
            <a:endParaRPr lang="en-US" altLang="en-US" dirty="0">
              <a:solidFill>
                <a:schemeClr val="tx1"/>
              </a:solidFill>
              <a:latin typeface="Arial" charset="0"/>
            </a:endParaRPr>
          </a:p>
        </p:txBody>
      </p:sp>
    </p:spTree>
    <p:extLst>
      <p:ext uri="{BB962C8B-B14F-4D97-AF65-F5344CB8AC3E}">
        <p14:creationId xmlns:p14="http://schemas.microsoft.com/office/powerpoint/2010/main" val="914380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6737" y="1052186"/>
            <a:ext cx="8160063" cy="3996457"/>
          </a:xfrm>
        </p:spPr>
        <p:txBody>
          <a:bodyPr/>
          <a:lstStyle/>
          <a:p>
            <a:r>
              <a:rPr lang="en-US" dirty="0" smtClean="0">
                <a:solidFill>
                  <a:srgbClr val="373135"/>
                </a:solidFill>
              </a:rPr>
              <a:t> </a:t>
            </a:r>
            <a:endParaRPr lang="en-US" dirty="0">
              <a:solidFill>
                <a:srgbClr val="373135"/>
              </a:solidFill>
            </a:endParaRPr>
          </a:p>
        </p:txBody>
      </p:sp>
      <p:sp>
        <p:nvSpPr>
          <p:cNvPr id="4" name="Rectangle 2"/>
          <p:cNvSpPr txBox="1">
            <a:spLocks noRot="1" noChangeArrowheads="1"/>
          </p:cNvSpPr>
          <p:nvPr/>
        </p:nvSpPr>
        <p:spPr>
          <a:xfrm>
            <a:off x="457200" y="228600"/>
            <a:ext cx="8229600" cy="1143000"/>
          </a:xfrm>
          <a:prstGeom prst="rect">
            <a:avLst/>
          </a:prstGeom>
        </p:spPr>
        <p:txBody>
          <a:bodyPr/>
          <a:lstStyle>
            <a:lvl1pPr algn="ctr" defTabSz="914400" rtl="0" eaLnBrk="1" latinLnBrk="0" hangingPunct="1">
              <a:spcBef>
                <a:spcPct val="0"/>
              </a:spcBef>
              <a:buNone/>
              <a:defRPr sz="4400" kern="1200">
                <a:solidFill>
                  <a:srgbClr val="D43737"/>
                </a:solidFill>
                <a:latin typeface="+mj-lt"/>
                <a:ea typeface="+mj-ea"/>
                <a:cs typeface="Adelle-Regular"/>
              </a:defRPr>
            </a:lvl1pPr>
          </a:lstStyle>
          <a:p>
            <a:r>
              <a:rPr lang="en-US" altLang="en-US">
                <a:solidFill>
                  <a:schemeClr val="tx1"/>
                </a:solidFill>
                <a:latin typeface="Arial" charset="0"/>
              </a:rPr>
              <a:t>THE VISIT TO JERUSALEM:</a:t>
            </a:r>
            <a:endParaRPr lang="en-US" altLang="en-US" dirty="0">
              <a:solidFill>
                <a:schemeClr val="tx1"/>
              </a:solidFill>
            </a:endParaRPr>
          </a:p>
        </p:txBody>
      </p:sp>
      <p:sp>
        <p:nvSpPr>
          <p:cNvPr id="5" name="Rectangle 3"/>
          <p:cNvSpPr txBox="1">
            <a:spLocks noChangeArrowheads="1"/>
          </p:cNvSpPr>
          <p:nvPr/>
        </p:nvSpPr>
        <p:spPr>
          <a:xfrm>
            <a:off x="457200" y="1371600"/>
            <a:ext cx="8229600" cy="4828784"/>
          </a:xfrm>
          <a:prstGeom prst="rect">
            <a:avLst/>
          </a:prstGeom>
        </p:spPr>
        <p:txBody>
          <a:bodyPr/>
          <a:lstStyle>
            <a:lvl1pPr marL="0" indent="0" algn="ctr" defTabSz="914400" rtl="0" eaLnBrk="1" latinLnBrk="0" hangingPunct="1">
              <a:spcBef>
                <a:spcPct val="20000"/>
              </a:spcBef>
              <a:buFont typeface="Arial"/>
              <a:buNone/>
              <a:defRPr sz="3000" kern="1200">
                <a:solidFill>
                  <a:srgbClr val="E5754A"/>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E5754A"/>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E5754A"/>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E5754A"/>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E5754A"/>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lgn="l">
              <a:buFont typeface="Arial" charset="0"/>
              <a:buChar char="•"/>
            </a:pPr>
            <a:r>
              <a:rPr lang="en-US" altLang="en-US" dirty="0">
                <a:solidFill>
                  <a:schemeClr val="tx1"/>
                </a:solidFill>
                <a:latin typeface="Arial" charset="0"/>
              </a:rPr>
              <a:t>The Jewish child's education began in the home with his mother teaching the SHEMA (Deuteronomy 6:4, 9; Numbers 11:13-21; Numbers 15:37-41)</a:t>
            </a:r>
          </a:p>
          <a:p>
            <a:pPr marL="609600" indent="-609600" algn="l">
              <a:buFont typeface="Arial" charset="0"/>
              <a:buChar char="•"/>
            </a:pPr>
            <a:r>
              <a:rPr lang="en-US" altLang="en-US" dirty="0">
                <a:solidFill>
                  <a:schemeClr val="tx1"/>
                </a:solidFill>
                <a:latin typeface="Arial" charset="0"/>
              </a:rPr>
              <a:t>The father was responsible to teach his son the Torah.</a:t>
            </a:r>
          </a:p>
          <a:p>
            <a:pPr marL="609600" indent="-609600" algn="l">
              <a:buFont typeface="Arial" charset="0"/>
              <a:buChar char="•"/>
            </a:pPr>
            <a:r>
              <a:rPr lang="en-US" altLang="en-US" dirty="0">
                <a:solidFill>
                  <a:schemeClr val="tx1"/>
                </a:solidFill>
                <a:latin typeface="Arial" charset="0"/>
              </a:rPr>
              <a:t>The formal education began at the age of six in the local synagogue. </a:t>
            </a:r>
            <a:r>
              <a:rPr lang="en-US" altLang="en-US" dirty="0">
                <a:solidFill>
                  <a:schemeClr val="tx1"/>
                </a:solidFill>
              </a:rPr>
              <a:t> </a:t>
            </a:r>
          </a:p>
          <a:p>
            <a:pPr marL="609600" indent="-609600" algn="l">
              <a:buFont typeface="Arial" charset="0"/>
              <a:buChar char="•"/>
            </a:pPr>
            <a:endParaRPr lang="en-US" altLang="en-US" dirty="0">
              <a:solidFill>
                <a:schemeClr val="tx1"/>
              </a:solidFill>
            </a:endParaRPr>
          </a:p>
        </p:txBody>
      </p:sp>
    </p:spTree>
    <p:extLst>
      <p:ext uri="{BB962C8B-B14F-4D97-AF65-F5344CB8AC3E}">
        <p14:creationId xmlns:p14="http://schemas.microsoft.com/office/powerpoint/2010/main" val="739333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6737" y="1052186"/>
            <a:ext cx="8160063" cy="3996457"/>
          </a:xfrm>
        </p:spPr>
        <p:txBody>
          <a:bodyPr/>
          <a:lstStyle/>
          <a:p>
            <a:r>
              <a:rPr lang="en-US" dirty="0" smtClean="0">
                <a:solidFill>
                  <a:srgbClr val="373135"/>
                </a:solidFill>
              </a:rPr>
              <a:t> </a:t>
            </a:r>
            <a:endParaRPr lang="en-US" dirty="0">
              <a:solidFill>
                <a:srgbClr val="373135"/>
              </a:solidFill>
            </a:endParaRPr>
          </a:p>
        </p:txBody>
      </p:sp>
      <p:sp>
        <p:nvSpPr>
          <p:cNvPr id="4" name="Rectangle 2"/>
          <p:cNvSpPr txBox="1">
            <a:spLocks noRot="1" noChangeArrowheads="1"/>
          </p:cNvSpPr>
          <p:nvPr/>
        </p:nvSpPr>
        <p:spPr>
          <a:xfrm>
            <a:off x="457200" y="228600"/>
            <a:ext cx="8229600" cy="823586"/>
          </a:xfrm>
          <a:prstGeom prst="rect">
            <a:avLst/>
          </a:prstGeom>
        </p:spPr>
        <p:txBody>
          <a:bodyPr/>
          <a:lstStyle>
            <a:lvl1pPr algn="ctr" defTabSz="914400" rtl="0" eaLnBrk="1" latinLnBrk="0" hangingPunct="1">
              <a:spcBef>
                <a:spcPct val="0"/>
              </a:spcBef>
              <a:buNone/>
              <a:defRPr sz="4400" kern="1200">
                <a:solidFill>
                  <a:srgbClr val="D43737"/>
                </a:solidFill>
                <a:latin typeface="+mj-lt"/>
                <a:ea typeface="+mj-ea"/>
                <a:cs typeface="Adelle-Regular"/>
              </a:defRPr>
            </a:lvl1pPr>
          </a:lstStyle>
          <a:p>
            <a:r>
              <a:rPr lang="en-US" altLang="en-US" dirty="0" smtClean="0">
                <a:solidFill>
                  <a:schemeClr val="tx1"/>
                </a:solidFill>
                <a:latin typeface="Arial" charset="0"/>
              </a:rPr>
              <a:t>THE ANNUNCIATION:</a:t>
            </a:r>
            <a:r>
              <a:rPr lang="en-US" altLang="en-US" dirty="0" smtClean="0">
                <a:solidFill>
                  <a:schemeClr val="tx1"/>
                </a:solidFill>
              </a:rPr>
              <a:t> </a:t>
            </a:r>
            <a:endParaRPr lang="en-US" altLang="en-US" dirty="0">
              <a:solidFill>
                <a:schemeClr val="tx1"/>
              </a:solidFill>
            </a:endParaRPr>
          </a:p>
        </p:txBody>
      </p:sp>
      <p:sp>
        <p:nvSpPr>
          <p:cNvPr id="5" name="Rectangle 3"/>
          <p:cNvSpPr txBox="1">
            <a:spLocks noChangeArrowheads="1"/>
          </p:cNvSpPr>
          <p:nvPr/>
        </p:nvSpPr>
        <p:spPr>
          <a:xfrm>
            <a:off x="457200" y="1778696"/>
            <a:ext cx="8229600" cy="4118867"/>
          </a:xfrm>
          <a:prstGeom prst="rect">
            <a:avLst/>
          </a:prstGeom>
        </p:spPr>
        <p:txBody>
          <a:bodyPr/>
          <a:lstStyle>
            <a:lvl1pPr marL="0" indent="0" algn="ctr" defTabSz="914400" rtl="0" eaLnBrk="1" latinLnBrk="0" hangingPunct="1">
              <a:spcBef>
                <a:spcPct val="20000"/>
              </a:spcBef>
              <a:buFont typeface="Arial"/>
              <a:buNone/>
              <a:defRPr sz="3000" kern="1200">
                <a:solidFill>
                  <a:srgbClr val="E5754A"/>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E5754A"/>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E5754A"/>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E5754A"/>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E5754A"/>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lgn="l">
              <a:lnSpc>
                <a:spcPct val="90000"/>
              </a:lnSpc>
              <a:buFont typeface="Arial" charset="0"/>
              <a:buChar char="•"/>
            </a:pPr>
            <a:r>
              <a:rPr lang="en-US" altLang="en-US" dirty="0" smtClean="0">
                <a:solidFill>
                  <a:schemeClr val="tx1"/>
                </a:solidFill>
                <a:latin typeface="Arial" charset="0"/>
              </a:rPr>
              <a:t>God ordained that His Son be born of a human mother in order that He might live a complete human life</a:t>
            </a:r>
          </a:p>
          <a:p>
            <a:pPr marL="609600" indent="-609600" algn="l">
              <a:lnSpc>
                <a:spcPct val="90000"/>
              </a:lnSpc>
              <a:buFont typeface="Arial" charset="0"/>
              <a:buChar char="•"/>
            </a:pPr>
            <a:r>
              <a:rPr lang="en-US" altLang="en-US" dirty="0" smtClean="0">
                <a:solidFill>
                  <a:schemeClr val="tx1"/>
                </a:solidFill>
                <a:latin typeface="Arial" charset="0"/>
              </a:rPr>
              <a:t>Mary, a virgin of Nazareth, was chosen for the honor of becoming the mother of the Son of God</a:t>
            </a:r>
          </a:p>
          <a:p>
            <a:pPr marL="609600" indent="-609600" algn="l">
              <a:lnSpc>
                <a:spcPct val="90000"/>
              </a:lnSpc>
              <a:buFont typeface="Arial" charset="0"/>
              <a:buChar char="•"/>
            </a:pPr>
            <a:r>
              <a:rPr lang="en-US" altLang="en-US" dirty="0" smtClean="0">
                <a:solidFill>
                  <a:schemeClr val="tx1"/>
                </a:solidFill>
                <a:latin typeface="Arial" charset="0"/>
              </a:rPr>
              <a:t>The Holy Ghost would overshadow her and the child to be born would be the Son of God</a:t>
            </a:r>
            <a:endParaRPr lang="en-US" altLang="en-US" dirty="0">
              <a:solidFill>
                <a:schemeClr val="tx1"/>
              </a:solidFill>
              <a:latin typeface="Arial" charset="0"/>
            </a:endParaRPr>
          </a:p>
        </p:txBody>
      </p:sp>
    </p:spTree>
    <p:extLst>
      <p:ext uri="{BB962C8B-B14F-4D97-AF65-F5344CB8AC3E}">
        <p14:creationId xmlns:p14="http://schemas.microsoft.com/office/powerpoint/2010/main" val="3877253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6737" y="1052186"/>
            <a:ext cx="8160063" cy="3996457"/>
          </a:xfrm>
        </p:spPr>
        <p:txBody>
          <a:bodyPr/>
          <a:lstStyle/>
          <a:p>
            <a:r>
              <a:rPr lang="en-US" dirty="0" smtClean="0">
                <a:solidFill>
                  <a:srgbClr val="373135"/>
                </a:solidFill>
              </a:rPr>
              <a:t> </a:t>
            </a:r>
            <a:endParaRPr lang="en-US" dirty="0">
              <a:solidFill>
                <a:srgbClr val="373135"/>
              </a:solidFill>
            </a:endParaRPr>
          </a:p>
        </p:txBody>
      </p:sp>
      <p:sp>
        <p:nvSpPr>
          <p:cNvPr id="4" name="Rectangle 2"/>
          <p:cNvSpPr txBox="1">
            <a:spLocks noRot="1" noChangeArrowheads="1"/>
          </p:cNvSpPr>
          <p:nvPr/>
        </p:nvSpPr>
        <p:spPr>
          <a:xfrm>
            <a:off x="457200" y="228600"/>
            <a:ext cx="8229600" cy="1143000"/>
          </a:xfrm>
          <a:prstGeom prst="rect">
            <a:avLst/>
          </a:prstGeom>
        </p:spPr>
        <p:txBody>
          <a:bodyPr/>
          <a:lstStyle>
            <a:lvl1pPr algn="ctr" defTabSz="914400" rtl="0" eaLnBrk="1" latinLnBrk="0" hangingPunct="1">
              <a:spcBef>
                <a:spcPct val="0"/>
              </a:spcBef>
              <a:buNone/>
              <a:defRPr sz="4400" kern="1200">
                <a:solidFill>
                  <a:srgbClr val="D43737"/>
                </a:solidFill>
                <a:latin typeface="+mj-lt"/>
                <a:ea typeface="+mj-ea"/>
                <a:cs typeface="Adelle-Regular"/>
              </a:defRPr>
            </a:lvl1pPr>
          </a:lstStyle>
          <a:p>
            <a:r>
              <a:rPr lang="en-US" altLang="en-US" dirty="0" smtClean="0">
                <a:solidFill>
                  <a:schemeClr val="tx1"/>
                </a:solidFill>
                <a:latin typeface="Arial" charset="0"/>
              </a:rPr>
              <a:t>THE ANNUNCIATION:</a:t>
            </a:r>
            <a:r>
              <a:rPr lang="en-US" altLang="en-US" dirty="0" smtClean="0">
                <a:solidFill>
                  <a:schemeClr val="tx1"/>
                </a:solidFill>
              </a:rPr>
              <a:t> </a:t>
            </a:r>
            <a:endParaRPr lang="en-US" altLang="en-US" dirty="0">
              <a:solidFill>
                <a:schemeClr val="tx1"/>
              </a:solidFill>
            </a:endParaRPr>
          </a:p>
        </p:txBody>
      </p:sp>
      <p:sp>
        <p:nvSpPr>
          <p:cNvPr id="5" name="Rectangle 3"/>
          <p:cNvSpPr txBox="1">
            <a:spLocks noChangeArrowheads="1"/>
          </p:cNvSpPr>
          <p:nvPr/>
        </p:nvSpPr>
        <p:spPr>
          <a:xfrm>
            <a:off x="457200" y="1371600"/>
            <a:ext cx="8229600" cy="5486400"/>
          </a:xfrm>
          <a:prstGeom prst="rect">
            <a:avLst/>
          </a:prstGeom>
        </p:spPr>
        <p:txBody>
          <a:bodyPr/>
          <a:lstStyle>
            <a:lvl1pPr marL="0" indent="0" algn="ctr" defTabSz="914400" rtl="0" eaLnBrk="1" latinLnBrk="0" hangingPunct="1">
              <a:spcBef>
                <a:spcPct val="20000"/>
              </a:spcBef>
              <a:buFont typeface="Arial"/>
              <a:buNone/>
              <a:defRPr sz="3000" kern="1200">
                <a:solidFill>
                  <a:srgbClr val="E5754A"/>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E5754A"/>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E5754A"/>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E5754A"/>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E5754A"/>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lgn="l">
              <a:buFont typeface="Arial" charset="0"/>
              <a:buChar char="•"/>
            </a:pPr>
            <a:r>
              <a:rPr lang="en-US" altLang="en-US" dirty="0">
                <a:solidFill>
                  <a:schemeClr val="tx1"/>
                </a:solidFill>
                <a:latin typeface="Arial" charset="0"/>
              </a:rPr>
              <a:t>Mary had been favored of God with the privilege earnestly desired by Jewish mother – the honor of giving birth to the Messiah</a:t>
            </a:r>
          </a:p>
          <a:p>
            <a:pPr marL="609600" indent="-609600" algn="l">
              <a:buFont typeface="Arial" charset="0"/>
              <a:buChar char="•"/>
            </a:pPr>
            <a:r>
              <a:rPr lang="en-US" altLang="en-US" dirty="0">
                <a:solidFill>
                  <a:schemeClr val="tx1"/>
                </a:solidFill>
                <a:latin typeface="Arial" charset="0"/>
              </a:rPr>
              <a:t>Mary was betrothed to a godly man named Joseph.</a:t>
            </a:r>
          </a:p>
          <a:p>
            <a:pPr marL="609600" indent="-609600" algn="l">
              <a:buFont typeface="Arial" charset="0"/>
              <a:buChar char="•"/>
            </a:pPr>
            <a:r>
              <a:rPr lang="en-US" altLang="en-US" dirty="0">
                <a:solidFill>
                  <a:schemeClr val="tx1"/>
                </a:solidFill>
                <a:latin typeface="Arial" charset="0"/>
              </a:rPr>
              <a:t>When Joseph found that Mary was with child, he planned to put her away, but learned from an angel that the child was begotten of the Holy Ghost, and was to be virgin born.</a:t>
            </a:r>
            <a:endParaRPr lang="en-US" altLang="en-US" dirty="0">
              <a:solidFill>
                <a:schemeClr val="tx1"/>
              </a:solidFill>
              <a:latin typeface="Arial" charset="0"/>
            </a:endParaRPr>
          </a:p>
        </p:txBody>
      </p:sp>
    </p:spTree>
    <p:extLst>
      <p:ext uri="{BB962C8B-B14F-4D97-AF65-F5344CB8AC3E}">
        <p14:creationId xmlns:p14="http://schemas.microsoft.com/office/powerpoint/2010/main" val="115483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6737" y="1052186"/>
            <a:ext cx="8160063" cy="3996457"/>
          </a:xfrm>
        </p:spPr>
        <p:txBody>
          <a:bodyPr/>
          <a:lstStyle/>
          <a:p>
            <a:r>
              <a:rPr lang="en-US" dirty="0" smtClean="0">
                <a:solidFill>
                  <a:srgbClr val="373135"/>
                </a:solidFill>
              </a:rPr>
              <a:t> </a:t>
            </a:r>
            <a:endParaRPr lang="en-US" dirty="0">
              <a:solidFill>
                <a:srgbClr val="373135"/>
              </a:solidFill>
            </a:endParaRPr>
          </a:p>
        </p:txBody>
      </p:sp>
      <p:sp>
        <p:nvSpPr>
          <p:cNvPr id="4" name="Rectangle 2"/>
          <p:cNvSpPr txBox="1">
            <a:spLocks noRot="1" noChangeArrowheads="1"/>
          </p:cNvSpPr>
          <p:nvPr/>
        </p:nvSpPr>
        <p:spPr>
          <a:xfrm>
            <a:off x="457200" y="228600"/>
            <a:ext cx="8229600" cy="1143000"/>
          </a:xfrm>
          <a:prstGeom prst="rect">
            <a:avLst/>
          </a:prstGeom>
        </p:spPr>
        <p:txBody>
          <a:bodyPr/>
          <a:lstStyle>
            <a:lvl1pPr algn="ctr" defTabSz="914400" rtl="0" eaLnBrk="1" latinLnBrk="0" hangingPunct="1">
              <a:spcBef>
                <a:spcPct val="0"/>
              </a:spcBef>
              <a:buNone/>
              <a:defRPr sz="4400" kern="1200">
                <a:solidFill>
                  <a:srgbClr val="D43737"/>
                </a:solidFill>
                <a:latin typeface="+mj-lt"/>
                <a:ea typeface="+mj-ea"/>
                <a:cs typeface="Adelle-Regular"/>
              </a:defRPr>
            </a:lvl1pPr>
          </a:lstStyle>
          <a:p>
            <a:r>
              <a:rPr lang="en-US" altLang="en-US">
                <a:solidFill>
                  <a:schemeClr val="tx1"/>
                </a:solidFill>
                <a:latin typeface="Arial" charset="0"/>
              </a:rPr>
              <a:t>THE BIRTH OF THE SAVIOR:</a:t>
            </a:r>
            <a:r>
              <a:rPr lang="en-US" altLang="en-US">
                <a:solidFill>
                  <a:schemeClr val="tx1"/>
                </a:solidFill>
              </a:rPr>
              <a:t> </a:t>
            </a:r>
            <a:endParaRPr lang="en-US" altLang="en-US" dirty="0">
              <a:solidFill>
                <a:schemeClr val="tx1"/>
              </a:solidFill>
            </a:endParaRPr>
          </a:p>
        </p:txBody>
      </p:sp>
      <p:sp>
        <p:nvSpPr>
          <p:cNvPr id="5" name="Rectangle 3"/>
          <p:cNvSpPr txBox="1">
            <a:spLocks noChangeArrowheads="1"/>
          </p:cNvSpPr>
          <p:nvPr/>
        </p:nvSpPr>
        <p:spPr>
          <a:xfrm>
            <a:off x="457200" y="1371600"/>
            <a:ext cx="8229600" cy="3851753"/>
          </a:xfrm>
          <a:prstGeom prst="rect">
            <a:avLst/>
          </a:prstGeom>
        </p:spPr>
        <p:txBody>
          <a:bodyPr/>
          <a:lstStyle>
            <a:lvl1pPr marL="0" indent="0" algn="ctr" defTabSz="914400" rtl="0" eaLnBrk="1" latinLnBrk="0" hangingPunct="1">
              <a:spcBef>
                <a:spcPct val="20000"/>
              </a:spcBef>
              <a:buFont typeface="Arial"/>
              <a:buNone/>
              <a:defRPr sz="3000" kern="1200">
                <a:solidFill>
                  <a:srgbClr val="E5754A"/>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E5754A"/>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E5754A"/>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E5754A"/>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E5754A"/>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lgn="l">
              <a:lnSpc>
                <a:spcPct val="90000"/>
              </a:lnSpc>
              <a:buFont typeface="Arial" charset="0"/>
              <a:buChar char="•"/>
            </a:pPr>
            <a:r>
              <a:rPr lang="en-US" altLang="en-US" dirty="0">
                <a:solidFill>
                  <a:schemeClr val="tx1"/>
                </a:solidFill>
                <a:latin typeface="Arial" charset="0"/>
              </a:rPr>
              <a:t>God apparently planned that the exact day should not be known because of the tendency to worship holy days and places </a:t>
            </a:r>
          </a:p>
          <a:p>
            <a:pPr marL="609600" indent="-609600" algn="l">
              <a:lnSpc>
                <a:spcPct val="90000"/>
              </a:lnSpc>
              <a:buFont typeface="Arial" charset="0"/>
              <a:buChar char="•"/>
            </a:pPr>
            <a:r>
              <a:rPr lang="en-US" altLang="en-US" dirty="0">
                <a:solidFill>
                  <a:schemeClr val="tx1"/>
                </a:solidFill>
                <a:latin typeface="Arial" charset="0"/>
              </a:rPr>
              <a:t>We do not know the day and the month of His birth, it took place while the flocks were still in open pasture</a:t>
            </a:r>
          </a:p>
          <a:p>
            <a:pPr marL="609600" indent="-609600" algn="l">
              <a:lnSpc>
                <a:spcPct val="90000"/>
              </a:lnSpc>
              <a:buFont typeface="Arial" charset="0"/>
              <a:buChar char="•"/>
            </a:pPr>
            <a:r>
              <a:rPr lang="en-US" altLang="en-US" dirty="0">
                <a:solidFill>
                  <a:schemeClr val="tx1"/>
                </a:solidFill>
                <a:latin typeface="Arial" charset="0"/>
              </a:rPr>
              <a:t>Therefore it had to be in late summer or early fall, not later than October</a:t>
            </a:r>
            <a:endParaRPr lang="en-US" altLang="en-US" dirty="0">
              <a:solidFill>
                <a:schemeClr val="tx1"/>
              </a:solidFill>
              <a:latin typeface="Arial" charset="0"/>
            </a:endParaRPr>
          </a:p>
        </p:txBody>
      </p:sp>
    </p:spTree>
    <p:extLst>
      <p:ext uri="{BB962C8B-B14F-4D97-AF65-F5344CB8AC3E}">
        <p14:creationId xmlns:p14="http://schemas.microsoft.com/office/powerpoint/2010/main" val="1734167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6737" y="1052186"/>
            <a:ext cx="8160063" cy="3996457"/>
          </a:xfrm>
        </p:spPr>
        <p:txBody>
          <a:bodyPr/>
          <a:lstStyle/>
          <a:p>
            <a:r>
              <a:rPr lang="en-US" dirty="0" smtClean="0">
                <a:solidFill>
                  <a:srgbClr val="373135"/>
                </a:solidFill>
              </a:rPr>
              <a:t> </a:t>
            </a:r>
            <a:endParaRPr lang="en-US" dirty="0">
              <a:solidFill>
                <a:srgbClr val="373135"/>
              </a:solidFill>
            </a:endParaRPr>
          </a:p>
        </p:txBody>
      </p:sp>
      <p:sp>
        <p:nvSpPr>
          <p:cNvPr id="4" name="Rectangle 2"/>
          <p:cNvSpPr txBox="1">
            <a:spLocks noRot="1" noChangeArrowheads="1"/>
          </p:cNvSpPr>
          <p:nvPr/>
        </p:nvSpPr>
        <p:spPr>
          <a:xfrm>
            <a:off x="457200" y="228600"/>
            <a:ext cx="8229600" cy="1143000"/>
          </a:xfrm>
          <a:prstGeom prst="rect">
            <a:avLst/>
          </a:prstGeom>
        </p:spPr>
        <p:txBody>
          <a:bodyPr/>
          <a:lstStyle>
            <a:lvl1pPr algn="ctr" defTabSz="914400" rtl="0" eaLnBrk="1" latinLnBrk="0" hangingPunct="1">
              <a:spcBef>
                <a:spcPct val="0"/>
              </a:spcBef>
              <a:buNone/>
              <a:defRPr sz="4400" kern="1200">
                <a:solidFill>
                  <a:srgbClr val="D43737"/>
                </a:solidFill>
                <a:latin typeface="+mj-lt"/>
                <a:ea typeface="+mj-ea"/>
                <a:cs typeface="Adelle-Regular"/>
              </a:defRPr>
            </a:lvl1pPr>
          </a:lstStyle>
          <a:p>
            <a:r>
              <a:rPr lang="en-US" altLang="en-US">
                <a:solidFill>
                  <a:schemeClr val="tx1"/>
                </a:solidFill>
                <a:latin typeface="Arial" charset="0"/>
              </a:rPr>
              <a:t>DECEMBER 25</a:t>
            </a:r>
            <a:r>
              <a:rPr lang="en-US" altLang="en-US" baseline="30000">
                <a:solidFill>
                  <a:schemeClr val="tx1"/>
                </a:solidFill>
                <a:latin typeface="Arial" charset="0"/>
              </a:rPr>
              <a:t>th</a:t>
            </a:r>
            <a:r>
              <a:rPr lang="en-US" altLang="en-US">
                <a:solidFill>
                  <a:schemeClr val="tx1"/>
                </a:solidFill>
                <a:latin typeface="Arial" charset="0"/>
              </a:rPr>
              <a:t>:</a:t>
            </a:r>
            <a:endParaRPr lang="en-US" altLang="en-US" dirty="0">
              <a:solidFill>
                <a:schemeClr val="tx1"/>
              </a:solidFill>
            </a:endParaRPr>
          </a:p>
        </p:txBody>
      </p:sp>
      <p:sp>
        <p:nvSpPr>
          <p:cNvPr id="5" name="Rectangle 3"/>
          <p:cNvSpPr txBox="1">
            <a:spLocks noChangeArrowheads="1"/>
          </p:cNvSpPr>
          <p:nvPr/>
        </p:nvSpPr>
        <p:spPr>
          <a:xfrm>
            <a:off x="457200" y="1371600"/>
            <a:ext cx="8229600" cy="4828784"/>
          </a:xfrm>
          <a:prstGeom prst="rect">
            <a:avLst/>
          </a:prstGeom>
        </p:spPr>
        <p:txBody>
          <a:bodyPr/>
          <a:lstStyle>
            <a:lvl1pPr marL="0" indent="0" algn="ctr" defTabSz="914400" rtl="0" eaLnBrk="1" latinLnBrk="0" hangingPunct="1">
              <a:spcBef>
                <a:spcPct val="20000"/>
              </a:spcBef>
              <a:buFont typeface="Arial"/>
              <a:buNone/>
              <a:defRPr sz="3000" kern="1200">
                <a:solidFill>
                  <a:srgbClr val="E5754A"/>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E5754A"/>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E5754A"/>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E5754A"/>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E5754A"/>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lgn="l">
              <a:buFont typeface="Arial" charset="0"/>
              <a:buChar char="•"/>
            </a:pPr>
            <a:r>
              <a:rPr lang="en-US" altLang="en-US" dirty="0">
                <a:solidFill>
                  <a:schemeClr val="tx1"/>
                </a:solidFill>
                <a:latin typeface="Arial" charset="0"/>
              </a:rPr>
              <a:t>The 25th of December was the date of the Roman pagan feast of Saturnalia. </a:t>
            </a:r>
          </a:p>
          <a:p>
            <a:pPr marL="609600" indent="-609600" algn="l">
              <a:buFont typeface="Arial" charset="0"/>
              <a:buChar char="•"/>
            </a:pPr>
            <a:r>
              <a:rPr lang="en-US" altLang="en-US" dirty="0">
                <a:solidFill>
                  <a:schemeClr val="tx1"/>
                </a:solidFill>
                <a:latin typeface="Arial" charset="0"/>
              </a:rPr>
              <a:t>It was a time of great revelry and debauchery but also a time of good will when no criminal was executed, friends gave gifts to each other, and slaves were free to enjoy their freedom</a:t>
            </a:r>
          </a:p>
          <a:p>
            <a:pPr marL="609600" indent="-609600" algn="l">
              <a:buFont typeface="Arial" charset="0"/>
              <a:buChar char="•"/>
            </a:pPr>
            <a:r>
              <a:rPr lang="en-US" altLang="en-US" dirty="0">
                <a:solidFill>
                  <a:schemeClr val="tx1"/>
                </a:solidFill>
                <a:latin typeface="Arial" charset="0"/>
              </a:rPr>
              <a:t>The Christians took advantage of this holiday to spend the day celebrating the birth of our Lord.</a:t>
            </a:r>
            <a:endParaRPr lang="en-US" altLang="en-US" dirty="0">
              <a:solidFill>
                <a:schemeClr val="tx1"/>
              </a:solidFill>
              <a:latin typeface="Arial" charset="0"/>
            </a:endParaRPr>
          </a:p>
        </p:txBody>
      </p:sp>
    </p:spTree>
    <p:extLst>
      <p:ext uri="{BB962C8B-B14F-4D97-AF65-F5344CB8AC3E}">
        <p14:creationId xmlns:p14="http://schemas.microsoft.com/office/powerpoint/2010/main" val="1065940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6737" y="1052186"/>
            <a:ext cx="8160063" cy="3996457"/>
          </a:xfrm>
        </p:spPr>
        <p:txBody>
          <a:bodyPr/>
          <a:lstStyle/>
          <a:p>
            <a:r>
              <a:rPr lang="en-US" dirty="0" smtClean="0">
                <a:solidFill>
                  <a:srgbClr val="373135"/>
                </a:solidFill>
              </a:rPr>
              <a:t> </a:t>
            </a:r>
            <a:endParaRPr lang="en-US" dirty="0">
              <a:solidFill>
                <a:srgbClr val="373135"/>
              </a:solidFill>
            </a:endParaRPr>
          </a:p>
        </p:txBody>
      </p:sp>
      <p:sp>
        <p:nvSpPr>
          <p:cNvPr id="4" name="Rectangle 2"/>
          <p:cNvSpPr txBox="1">
            <a:spLocks noRot="1" noChangeArrowheads="1"/>
          </p:cNvSpPr>
          <p:nvPr/>
        </p:nvSpPr>
        <p:spPr>
          <a:xfrm>
            <a:off x="457200" y="228600"/>
            <a:ext cx="8229600" cy="1143000"/>
          </a:xfrm>
          <a:prstGeom prst="rect">
            <a:avLst/>
          </a:prstGeom>
        </p:spPr>
        <p:txBody>
          <a:bodyPr/>
          <a:lstStyle>
            <a:lvl1pPr algn="ctr" defTabSz="914400" rtl="0" eaLnBrk="1" latinLnBrk="0" hangingPunct="1">
              <a:spcBef>
                <a:spcPct val="0"/>
              </a:spcBef>
              <a:buNone/>
              <a:defRPr sz="4400" kern="1200">
                <a:solidFill>
                  <a:srgbClr val="D43737"/>
                </a:solidFill>
                <a:latin typeface="+mj-lt"/>
                <a:ea typeface="+mj-ea"/>
                <a:cs typeface="Adelle-Regular"/>
              </a:defRPr>
            </a:lvl1pPr>
          </a:lstStyle>
          <a:p>
            <a:r>
              <a:rPr lang="en-US" altLang="en-US">
                <a:solidFill>
                  <a:schemeClr val="tx1"/>
                </a:solidFill>
                <a:latin typeface="Arial" charset="0"/>
              </a:rPr>
              <a:t>PLACE:</a:t>
            </a:r>
            <a:endParaRPr lang="en-US" altLang="en-US" dirty="0">
              <a:solidFill>
                <a:schemeClr val="tx1"/>
              </a:solidFill>
            </a:endParaRPr>
          </a:p>
        </p:txBody>
      </p:sp>
      <p:sp>
        <p:nvSpPr>
          <p:cNvPr id="5" name="Rectangle 3"/>
          <p:cNvSpPr txBox="1">
            <a:spLocks noChangeArrowheads="1"/>
          </p:cNvSpPr>
          <p:nvPr/>
        </p:nvSpPr>
        <p:spPr>
          <a:xfrm>
            <a:off x="457200" y="1371600"/>
            <a:ext cx="8229600" cy="4828784"/>
          </a:xfrm>
          <a:prstGeom prst="rect">
            <a:avLst/>
          </a:prstGeom>
        </p:spPr>
        <p:txBody>
          <a:bodyPr/>
          <a:lstStyle>
            <a:lvl1pPr marL="0" indent="0" algn="ctr" defTabSz="914400" rtl="0" eaLnBrk="1" latinLnBrk="0" hangingPunct="1">
              <a:spcBef>
                <a:spcPct val="20000"/>
              </a:spcBef>
              <a:buFont typeface="Arial"/>
              <a:buNone/>
              <a:defRPr sz="3000" kern="1200">
                <a:solidFill>
                  <a:srgbClr val="E5754A"/>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E5754A"/>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E5754A"/>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E5754A"/>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E5754A"/>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lgn="l">
              <a:buFont typeface="Arial" charset="0"/>
              <a:buChar char="•"/>
            </a:pPr>
            <a:r>
              <a:rPr lang="en-US" altLang="en-US" dirty="0">
                <a:solidFill>
                  <a:schemeClr val="tx1"/>
                </a:solidFill>
                <a:latin typeface="Arial" charset="0"/>
              </a:rPr>
              <a:t>In taking the census it was commanded that the Jews should enroll in their native towns. </a:t>
            </a:r>
          </a:p>
          <a:p>
            <a:pPr marL="609600" indent="-609600" algn="l">
              <a:buFont typeface="Arial" charset="0"/>
              <a:buChar char="•"/>
            </a:pPr>
            <a:r>
              <a:rPr lang="en-US" altLang="en-US" dirty="0">
                <a:solidFill>
                  <a:schemeClr val="tx1"/>
                </a:solidFill>
                <a:latin typeface="Arial" charset="0"/>
              </a:rPr>
              <a:t>Joseph and Mary were both of Davidic descent, whose native city was Bethlehem.</a:t>
            </a:r>
          </a:p>
          <a:p>
            <a:pPr marL="609600" indent="-609600" algn="l">
              <a:buFont typeface="Arial" charset="0"/>
              <a:buChar char="•"/>
            </a:pPr>
            <a:r>
              <a:rPr lang="en-US" altLang="en-US" dirty="0">
                <a:solidFill>
                  <a:schemeClr val="tx1"/>
                </a:solidFill>
                <a:latin typeface="Arial" charset="0"/>
              </a:rPr>
              <a:t>Bethlehem is located six miles south of Jerusalem</a:t>
            </a:r>
            <a:endParaRPr lang="en-US" altLang="en-US" dirty="0">
              <a:solidFill>
                <a:schemeClr val="tx1"/>
              </a:solidFill>
              <a:latin typeface="Arial" charset="0"/>
            </a:endParaRPr>
          </a:p>
        </p:txBody>
      </p:sp>
    </p:spTree>
    <p:extLst>
      <p:ext uri="{BB962C8B-B14F-4D97-AF65-F5344CB8AC3E}">
        <p14:creationId xmlns:p14="http://schemas.microsoft.com/office/powerpoint/2010/main" val="1700895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6737" y="1052186"/>
            <a:ext cx="8160063" cy="3996457"/>
          </a:xfrm>
        </p:spPr>
        <p:txBody>
          <a:bodyPr/>
          <a:lstStyle/>
          <a:p>
            <a:r>
              <a:rPr lang="en-US" dirty="0" smtClean="0">
                <a:solidFill>
                  <a:srgbClr val="373135"/>
                </a:solidFill>
              </a:rPr>
              <a:t> </a:t>
            </a:r>
            <a:endParaRPr lang="en-US" dirty="0">
              <a:solidFill>
                <a:srgbClr val="373135"/>
              </a:solidFill>
            </a:endParaRPr>
          </a:p>
        </p:txBody>
      </p:sp>
      <p:sp>
        <p:nvSpPr>
          <p:cNvPr id="4" name="Rectangle 2"/>
          <p:cNvSpPr txBox="1">
            <a:spLocks noRot="1" noChangeArrowheads="1"/>
          </p:cNvSpPr>
          <p:nvPr/>
        </p:nvSpPr>
        <p:spPr>
          <a:xfrm>
            <a:off x="457200" y="228600"/>
            <a:ext cx="8229600" cy="1143000"/>
          </a:xfrm>
          <a:prstGeom prst="rect">
            <a:avLst/>
          </a:prstGeom>
        </p:spPr>
        <p:txBody>
          <a:bodyPr/>
          <a:lstStyle>
            <a:lvl1pPr algn="ctr" defTabSz="914400" rtl="0" eaLnBrk="1" latinLnBrk="0" hangingPunct="1">
              <a:spcBef>
                <a:spcPct val="0"/>
              </a:spcBef>
              <a:buNone/>
              <a:defRPr sz="4400" kern="1200">
                <a:solidFill>
                  <a:srgbClr val="D43737"/>
                </a:solidFill>
                <a:latin typeface="+mj-lt"/>
                <a:ea typeface="+mj-ea"/>
                <a:cs typeface="Adelle-Regular"/>
              </a:defRPr>
            </a:lvl1pPr>
          </a:lstStyle>
          <a:p>
            <a:r>
              <a:rPr lang="en-US" altLang="en-US">
                <a:solidFill>
                  <a:schemeClr val="tx1"/>
                </a:solidFill>
                <a:latin typeface="Arial" charset="0"/>
              </a:rPr>
              <a:t>PLACE:</a:t>
            </a:r>
            <a:endParaRPr lang="en-US" altLang="en-US" dirty="0">
              <a:solidFill>
                <a:schemeClr val="tx1"/>
              </a:solidFill>
            </a:endParaRPr>
          </a:p>
        </p:txBody>
      </p:sp>
      <p:sp>
        <p:nvSpPr>
          <p:cNvPr id="5" name="Rectangle 3"/>
          <p:cNvSpPr txBox="1">
            <a:spLocks noChangeArrowheads="1"/>
          </p:cNvSpPr>
          <p:nvPr/>
        </p:nvSpPr>
        <p:spPr>
          <a:xfrm>
            <a:off x="457200" y="1371600"/>
            <a:ext cx="8229600" cy="4828784"/>
          </a:xfrm>
          <a:prstGeom prst="rect">
            <a:avLst/>
          </a:prstGeom>
        </p:spPr>
        <p:txBody>
          <a:bodyPr/>
          <a:lstStyle>
            <a:lvl1pPr marL="0" indent="0" algn="ctr" defTabSz="914400" rtl="0" eaLnBrk="1" latinLnBrk="0" hangingPunct="1">
              <a:spcBef>
                <a:spcPct val="20000"/>
              </a:spcBef>
              <a:buFont typeface="Arial"/>
              <a:buNone/>
              <a:defRPr sz="3000" kern="1200">
                <a:solidFill>
                  <a:srgbClr val="E5754A"/>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E5754A"/>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E5754A"/>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E5754A"/>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E5754A"/>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lgn="l">
              <a:buFont typeface="Arial" charset="0"/>
              <a:buChar char="•"/>
            </a:pPr>
            <a:r>
              <a:rPr lang="en-US" altLang="en-US" dirty="0">
                <a:solidFill>
                  <a:schemeClr val="tx1"/>
                </a:solidFill>
                <a:latin typeface="Arial" charset="0"/>
              </a:rPr>
              <a:t>When they reached Bethlehem, they found the town crowded with the many that had come for the enrollment</a:t>
            </a:r>
          </a:p>
          <a:p>
            <a:pPr marL="609600" indent="-609600" algn="l">
              <a:buFont typeface="Arial" charset="0"/>
              <a:buChar char="•"/>
            </a:pPr>
            <a:r>
              <a:rPr lang="en-US" altLang="en-US" dirty="0">
                <a:solidFill>
                  <a:schemeClr val="tx1"/>
                </a:solidFill>
                <a:latin typeface="Arial" charset="0"/>
              </a:rPr>
              <a:t>There were no accommodations</a:t>
            </a:r>
          </a:p>
          <a:p>
            <a:pPr marL="609600" indent="-609600" algn="l">
              <a:buFont typeface="Arial" charset="0"/>
              <a:buChar char="•"/>
            </a:pPr>
            <a:r>
              <a:rPr lang="en-US" altLang="en-US" dirty="0">
                <a:solidFill>
                  <a:schemeClr val="tx1"/>
                </a:solidFill>
                <a:latin typeface="Arial" charset="0"/>
              </a:rPr>
              <a:t>They were forced to spend the night in the open courtyard where the animals were housed</a:t>
            </a:r>
            <a:endParaRPr lang="en-US" altLang="en-US" dirty="0">
              <a:solidFill>
                <a:schemeClr val="tx1"/>
              </a:solidFill>
              <a:latin typeface="Arial" charset="0"/>
            </a:endParaRPr>
          </a:p>
        </p:txBody>
      </p:sp>
    </p:spTree>
    <p:extLst>
      <p:ext uri="{BB962C8B-B14F-4D97-AF65-F5344CB8AC3E}">
        <p14:creationId xmlns:p14="http://schemas.microsoft.com/office/powerpoint/2010/main" val="2136626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6737" y="1052186"/>
            <a:ext cx="8160063" cy="3996457"/>
          </a:xfrm>
        </p:spPr>
        <p:txBody>
          <a:bodyPr/>
          <a:lstStyle/>
          <a:p>
            <a:r>
              <a:rPr lang="en-US" dirty="0" smtClean="0">
                <a:solidFill>
                  <a:srgbClr val="373135"/>
                </a:solidFill>
              </a:rPr>
              <a:t> </a:t>
            </a:r>
            <a:endParaRPr lang="en-US" dirty="0">
              <a:solidFill>
                <a:srgbClr val="373135"/>
              </a:solidFill>
            </a:endParaRPr>
          </a:p>
        </p:txBody>
      </p:sp>
      <p:sp>
        <p:nvSpPr>
          <p:cNvPr id="4" name="Rectangle 2"/>
          <p:cNvSpPr txBox="1">
            <a:spLocks noRot="1" noChangeArrowheads="1"/>
          </p:cNvSpPr>
          <p:nvPr/>
        </p:nvSpPr>
        <p:spPr>
          <a:xfrm>
            <a:off x="457200" y="228600"/>
            <a:ext cx="8229600" cy="1143000"/>
          </a:xfrm>
          <a:prstGeom prst="rect">
            <a:avLst/>
          </a:prstGeom>
        </p:spPr>
        <p:txBody>
          <a:bodyPr/>
          <a:lstStyle>
            <a:lvl1pPr algn="ctr" defTabSz="914400" rtl="0" eaLnBrk="1" latinLnBrk="0" hangingPunct="1">
              <a:spcBef>
                <a:spcPct val="0"/>
              </a:spcBef>
              <a:buNone/>
              <a:defRPr sz="4400" kern="1200">
                <a:solidFill>
                  <a:srgbClr val="D43737"/>
                </a:solidFill>
                <a:latin typeface="+mj-lt"/>
                <a:ea typeface="+mj-ea"/>
                <a:cs typeface="Adelle-Regular"/>
              </a:defRPr>
            </a:lvl1pPr>
          </a:lstStyle>
          <a:p>
            <a:r>
              <a:rPr lang="en-US" altLang="en-US">
                <a:solidFill>
                  <a:schemeClr val="tx1"/>
                </a:solidFill>
                <a:latin typeface="Arial" charset="0"/>
              </a:rPr>
              <a:t>THE PRAISE OF ANGELS:</a:t>
            </a:r>
            <a:endParaRPr lang="en-US" altLang="en-US" dirty="0">
              <a:solidFill>
                <a:schemeClr val="tx1"/>
              </a:solidFill>
            </a:endParaRPr>
          </a:p>
        </p:txBody>
      </p:sp>
      <p:sp>
        <p:nvSpPr>
          <p:cNvPr id="5" name="Rectangle 3"/>
          <p:cNvSpPr txBox="1">
            <a:spLocks noChangeArrowheads="1"/>
          </p:cNvSpPr>
          <p:nvPr/>
        </p:nvSpPr>
        <p:spPr>
          <a:xfrm>
            <a:off x="457200" y="1371600"/>
            <a:ext cx="8229600" cy="4828784"/>
          </a:xfrm>
          <a:prstGeom prst="rect">
            <a:avLst/>
          </a:prstGeom>
        </p:spPr>
        <p:txBody>
          <a:bodyPr/>
          <a:lstStyle>
            <a:lvl1pPr marL="0" indent="0" algn="ctr" defTabSz="914400" rtl="0" eaLnBrk="1" latinLnBrk="0" hangingPunct="1">
              <a:spcBef>
                <a:spcPct val="20000"/>
              </a:spcBef>
              <a:buFont typeface="Arial"/>
              <a:buNone/>
              <a:defRPr sz="3000" kern="1200">
                <a:solidFill>
                  <a:srgbClr val="E5754A"/>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E5754A"/>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E5754A"/>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E5754A"/>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E5754A"/>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lgn="l">
              <a:buFont typeface="Arial" charset="0"/>
              <a:buChar char="•"/>
            </a:pPr>
            <a:r>
              <a:rPr lang="en-US" altLang="en-US" dirty="0">
                <a:solidFill>
                  <a:schemeClr val="tx1"/>
                </a:solidFill>
                <a:latin typeface="Arial" charset="0"/>
              </a:rPr>
              <a:t>On the plains east of Bethlehem there were humble Judean shepherds who were watching their flocks. </a:t>
            </a:r>
          </a:p>
          <a:p>
            <a:pPr marL="609600" indent="-609600" algn="l">
              <a:buFont typeface="Arial" charset="0"/>
              <a:buChar char="•"/>
            </a:pPr>
            <a:r>
              <a:rPr lang="en-US" altLang="en-US" dirty="0">
                <a:solidFill>
                  <a:schemeClr val="tx1"/>
                </a:solidFill>
                <a:latin typeface="Arial" charset="0"/>
              </a:rPr>
              <a:t>It was to these most humble men that God revealed His best and highest.</a:t>
            </a:r>
          </a:p>
          <a:p>
            <a:pPr marL="609600" indent="-609600" algn="l">
              <a:buFont typeface="Arial" charset="0"/>
              <a:buChar char="•"/>
            </a:pPr>
            <a:r>
              <a:rPr lang="en-US" altLang="en-US" dirty="0">
                <a:solidFill>
                  <a:schemeClr val="tx1"/>
                </a:solidFill>
                <a:latin typeface="Arial" charset="0"/>
              </a:rPr>
              <a:t>An angel stood before them proclaiming the birth of Christ and sending them to Bethlehem </a:t>
            </a:r>
            <a:endParaRPr lang="en-US" altLang="en-US" dirty="0">
              <a:solidFill>
                <a:schemeClr val="tx1"/>
              </a:solidFill>
              <a:latin typeface="Arial" charset="0"/>
            </a:endParaRPr>
          </a:p>
        </p:txBody>
      </p:sp>
    </p:spTree>
    <p:extLst>
      <p:ext uri="{BB962C8B-B14F-4D97-AF65-F5344CB8AC3E}">
        <p14:creationId xmlns:p14="http://schemas.microsoft.com/office/powerpoint/2010/main" val="273640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6737" y="1052186"/>
            <a:ext cx="8160063" cy="3996457"/>
          </a:xfrm>
        </p:spPr>
        <p:txBody>
          <a:bodyPr/>
          <a:lstStyle/>
          <a:p>
            <a:r>
              <a:rPr lang="en-US" dirty="0" smtClean="0">
                <a:solidFill>
                  <a:srgbClr val="373135"/>
                </a:solidFill>
              </a:rPr>
              <a:t> </a:t>
            </a:r>
            <a:endParaRPr lang="en-US" dirty="0">
              <a:solidFill>
                <a:srgbClr val="373135"/>
              </a:solidFill>
            </a:endParaRPr>
          </a:p>
        </p:txBody>
      </p:sp>
      <p:sp>
        <p:nvSpPr>
          <p:cNvPr id="4" name="Rectangle 2"/>
          <p:cNvSpPr txBox="1">
            <a:spLocks noRot="1" noChangeArrowheads="1"/>
          </p:cNvSpPr>
          <p:nvPr/>
        </p:nvSpPr>
        <p:spPr>
          <a:xfrm>
            <a:off x="457200" y="68893"/>
            <a:ext cx="8229600" cy="1143000"/>
          </a:xfrm>
          <a:prstGeom prst="rect">
            <a:avLst/>
          </a:prstGeom>
        </p:spPr>
        <p:txBody>
          <a:bodyPr/>
          <a:lstStyle>
            <a:lvl1pPr algn="ctr" defTabSz="914400" rtl="0" eaLnBrk="1" latinLnBrk="0" hangingPunct="1">
              <a:spcBef>
                <a:spcPct val="0"/>
              </a:spcBef>
              <a:buNone/>
              <a:defRPr sz="4400" kern="1200">
                <a:solidFill>
                  <a:srgbClr val="D43737"/>
                </a:solidFill>
                <a:latin typeface="+mj-lt"/>
                <a:ea typeface="+mj-ea"/>
                <a:cs typeface="Adelle-Regular"/>
              </a:defRPr>
            </a:lvl1pPr>
          </a:lstStyle>
          <a:p>
            <a:r>
              <a:rPr lang="en-US" altLang="en-US">
                <a:solidFill>
                  <a:schemeClr val="tx1"/>
                </a:solidFill>
                <a:latin typeface="Arial" charset="0"/>
              </a:rPr>
              <a:t>TEMPLE – CIRCUMCISION &amp; PRESENTATION</a:t>
            </a:r>
            <a:endParaRPr lang="en-US" altLang="en-US" dirty="0">
              <a:solidFill>
                <a:schemeClr val="tx1"/>
              </a:solidFill>
            </a:endParaRPr>
          </a:p>
        </p:txBody>
      </p:sp>
      <p:sp>
        <p:nvSpPr>
          <p:cNvPr id="5" name="Rectangle 3"/>
          <p:cNvSpPr txBox="1">
            <a:spLocks noChangeArrowheads="1"/>
          </p:cNvSpPr>
          <p:nvPr/>
        </p:nvSpPr>
        <p:spPr>
          <a:xfrm>
            <a:off x="457200" y="1891430"/>
            <a:ext cx="8229600" cy="4459266"/>
          </a:xfrm>
          <a:prstGeom prst="rect">
            <a:avLst/>
          </a:prstGeom>
        </p:spPr>
        <p:txBody>
          <a:bodyPr/>
          <a:lstStyle>
            <a:lvl1pPr marL="0" indent="0" algn="ctr" defTabSz="914400" rtl="0" eaLnBrk="1" latinLnBrk="0" hangingPunct="1">
              <a:spcBef>
                <a:spcPct val="20000"/>
              </a:spcBef>
              <a:buFont typeface="Arial"/>
              <a:buNone/>
              <a:defRPr sz="3000" kern="1200">
                <a:solidFill>
                  <a:srgbClr val="E5754A"/>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E5754A"/>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E5754A"/>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E5754A"/>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E5754A"/>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lgn="l">
              <a:buFont typeface="Arial" charset="0"/>
              <a:buChar char="•"/>
            </a:pPr>
            <a:r>
              <a:rPr lang="en-US" altLang="en-US" dirty="0">
                <a:solidFill>
                  <a:schemeClr val="tx1"/>
                </a:solidFill>
                <a:latin typeface="Arial" charset="0"/>
              </a:rPr>
              <a:t>When eight days passed Jesus was circumcised according to the Law of Moses (Leviticus 12:3)</a:t>
            </a:r>
          </a:p>
          <a:p>
            <a:pPr marL="609600" indent="-609600" algn="l">
              <a:buFont typeface="Arial" charset="0"/>
              <a:buChar char="•"/>
            </a:pPr>
            <a:r>
              <a:rPr lang="en-US" altLang="en-US" dirty="0">
                <a:solidFill>
                  <a:schemeClr val="tx1"/>
                </a:solidFill>
                <a:latin typeface="Arial" charset="0"/>
              </a:rPr>
              <a:t>At that time He was named</a:t>
            </a:r>
          </a:p>
          <a:p>
            <a:pPr marL="609600" indent="-609600" algn="l">
              <a:buFont typeface="Arial" charset="0"/>
              <a:buChar char="•"/>
            </a:pPr>
            <a:r>
              <a:rPr lang="en-US" altLang="en-US" dirty="0">
                <a:solidFill>
                  <a:schemeClr val="tx1"/>
                </a:solidFill>
                <a:latin typeface="Arial" charset="0"/>
              </a:rPr>
              <a:t>The parents usually selected the names of their children but God through Gabriel named Jesus (Jehovah-</a:t>
            </a:r>
            <a:r>
              <a:rPr lang="en-US" altLang="en-US" dirty="0" err="1">
                <a:solidFill>
                  <a:schemeClr val="tx1"/>
                </a:solidFill>
                <a:latin typeface="Arial" charset="0"/>
              </a:rPr>
              <a:t>Saviour</a:t>
            </a:r>
            <a:r>
              <a:rPr lang="en-US" altLang="en-US" dirty="0">
                <a:solidFill>
                  <a:schemeClr val="tx1"/>
                </a:solidFill>
                <a:latin typeface="Arial" charset="0"/>
              </a:rPr>
              <a:t>)</a:t>
            </a:r>
            <a:endParaRPr lang="en-US" altLang="en-US" dirty="0">
              <a:solidFill>
                <a:schemeClr val="tx1"/>
              </a:solidFill>
              <a:latin typeface="Arial" charset="0"/>
            </a:endParaRPr>
          </a:p>
        </p:txBody>
      </p:sp>
    </p:spTree>
    <p:extLst>
      <p:ext uri="{BB962C8B-B14F-4D97-AF65-F5344CB8AC3E}">
        <p14:creationId xmlns:p14="http://schemas.microsoft.com/office/powerpoint/2010/main" val="464506169"/>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90</TotalTime>
  <Words>720</Words>
  <Application>Microsoft Macintosh PowerPoint</Application>
  <PresentationFormat>On-screen Show (4:3)</PresentationFormat>
  <Paragraphs>62</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Adelle-Regular</vt:lpstr>
      <vt:lpstr>Apple Chancery</vt:lpstr>
      <vt:lpstr>basic title font</vt:lpstr>
      <vt:lpstr>Georgia</vt:lpstr>
      <vt:lpstr>Perpetua Titling MT Light</vt:lpstr>
      <vt:lpstr>Arial</vt:lpstr>
      <vt:lpstr>Default</vt:lpstr>
      <vt:lpstr>JESUS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Microsoft Office User</cp:lastModifiedBy>
  <cp:revision>24</cp:revision>
  <dcterms:created xsi:type="dcterms:W3CDTF">2014-03-26T14:03:34Z</dcterms:created>
  <dcterms:modified xsi:type="dcterms:W3CDTF">2016-08-01T17:09:17Z</dcterms:modified>
</cp:coreProperties>
</file>