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2" r:id="rId14"/>
    <p:sldId id="275" r:id="rId15"/>
    <p:sldId id="276" r:id="rId16"/>
    <p:sldId id="277" r:id="rId17"/>
    <p:sldId id="278" r:id="rId18"/>
    <p:sldId id="279" r:id="rId19"/>
    <p:sldId id="280" r:id="rId20"/>
    <p:sldId id="263" r:id="rId21"/>
    <p:sldId id="281" r:id="rId22"/>
    <p:sldId id="282" r:id="rId23"/>
    <p:sldId id="283" r:id="rId24"/>
    <p:sldId id="284" r:id="rId25"/>
    <p:sldId id="26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6C42"/>
    <a:srgbClr val="16637C"/>
    <a:srgbClr val="228EB3"/>
    <a:srgbClr val="F9F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10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82541" y="4699000"/>
            <a:ext cx="3396558" cy="25701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82541" y="4699000"/>
            <a:ext cx="3396558" cy="25701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3782" y="2600572"/>
            <a:ext cx="8274703" cy="1491801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97418"/>
            <a:ext cx="8211824" cy="504824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97418"/>
            <a:ext cx="8211824" cy="504824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97418"/>
            <a:ext cx="8211824" cy="504824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144589" y="5736167"/>
            <a:ext cx="3315927" cy="6337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6637C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16637C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16637C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6637C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6637C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6637C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873721" y="4477905"/>
            <a:ext cx="3396558" cy="257019"/>
          </a:xfrm>
        </p:spPr>
        <p:txBody>
          <a:bodyPr>
            <a:noAutofit/>
          </a:bodyPr>
          <a:lstStyle/>
          <a:p>
            <a:r>
              <a:rPr lang="en-US" sz="2400" b="1" spc="600" smtClean="0">
                <a:latin typeface="Code Light" charset="0"/>
                <a:ea typeface="Code Light" charset="0"/>
                <a:cs typeface="Code Light" charset="0"/>
              </a:rPr>
              <a:t>Lesson seven</a:t>
            </a:r>
            <a:endParaRPr lang="en-US" sz="2400" b="1" spc="600">
              <a:latin typeface="Code Light" charset="0"/>
              <a:ea typeface="Code Light" charset="0"/>
              <a:cs typeface="Code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9" b="29236"/>
          <a:stretch/>
        </p:blipFill>
        <p:spPr>
          <a:xfrm>
            <a:off x="0" y="2384853"/>
            <a:ext cx="9144000" cy="1099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43" y="3511696"/>
            <a:ext cx="1988713" cy="46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42018"/>
            <a:ext cx="8211824" cy="4603649"/>
          </a:xfrm>
        </p:spPr>
        <p:txBody>
          <a:bodyPr>
            <a:normAutofit/>
          </a:bodyPr>
          <a:lstStyle/>
          <a:p>
            <a:pPr algn="l" eaLnBrk="0"/>
            <a:r>
              <a:rPr lang="en-US" dirty="0"/>
              <a:t>4. Results and The Lesson Learned: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 Let us first look at the four men who brought the man to Jesus.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They had a) Vision; b) Cooperation; c) Determination and d) Faith.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It took all four to get healing and salvation for this poor man.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166"/>
            <a:ext cx="8211312" cy="103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55" y="274017"/>
            <a:ext cx="2913888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32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42018"/>
            <a:ext cx="8211824" cy="4603649"/>
          </a:xfrm>
        </p:spPr>
        <p:txBody>
          <a:bodyPr>
            <a:normAutofit/>
          </a:bodyPr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Jesus showed which was more important by forgiving the man first.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 also showed just how a miracle can still opposition criticism.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paralytic also had his part.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 had to exercise bold, obedient faith.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166"/>
            <a:ext cx="8211312" cy="103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55" y="274017"/>
            <a:ext cx="2913888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4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028517"/>
            <a:ext cx="8211824" cy="4603649"/>
          </a:xfrm>
        </p:spPr>
        <p:txBody>
          <a:bodyPr>
            <a:normAutofit/>
          </a:bodyPr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 was not healed lying prostrate.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 had to rise, take up his bed, and walk.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This called for faith and obedience.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166"/>
            <a:ext cx="8211312" cy="103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55" y="274017"/>
            <a:ext cx="2913888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83" y="274017"/>
            <a:ext cx="2852928" cy="92659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42018"/>
            <a:ext cx="8211824" cy="4603649"/>
          </a:xfrm>
        </p:spPr>
        <p:txBody>
          <a:bodyPr/>
          <a:lstStyle/>
          <a:p>
            <a:pPr algn="l" eaLnBrk="0"/>
            <a:r>
              <a:rPr lang="en-US" dirty="0"/>
              <a:t>1. Circumstances: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name, "Bethesda" meant "House of Mercy."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It was the name of a pool that had five porches.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pool bubbled regularly from some volcanic force and the popular belief was that some angel troubled the water.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432"/>
            <a:ext cx="8211312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5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42018"/>
            <a:ext cx="8211824" cy="4603649"/>
          </a:xfrm>
        </p:spPr>
        <p:txBody>
          <a:bodyPr/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A great multitude of sick people surrounded the pool waiting for the troubling of the water.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Jesus deliberately went to Bethesda on the Sabbath Day for He was under attack concerning the Sabbath.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Here Jesus found among the crowd a man who had been afflicted for thirty-eight years.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432"/>
            <a:ext cx="8211312" cy="103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83" y="274017"/>
            <a:ext cx="2852928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1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42018"/>
            <a:ext cx="8211824" cy="4603649"/>
          </a:xfrm>
        </p:spPr>
        <p:txBody>
          <a:bodyPr/>
          <a:lstStyle/>
          <a:p>
            <a:pPr algn="l" eaLnBrk="0"/>
            <a:r>
              <a:rPr lang="en-US" dirty="0"/>
              <a:t>2. Need: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Here was a helpless cripple who had suffered for thirty-eight years.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432"/>
            <a:ext cx="8211312" cy="103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83" y="274017"/>
            <a:ext cx="2852928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42018"/>
            <a:ext cx="8211824" cy="4603649"/>
          </a:xfrm>
        </p:spPr>
        <p:txBody>
          <a:bodyPr/>
          <a:lstStyle/>
          <a:p>
            <a:pPr algn="l" eaLnBrk="0"/>
            <a:r>
              <a:rPr lang="en-US" dirty="0"/>
              <a:t>3. How Was the Miracle Performed?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Jesus wanted this man to express his desire for healing.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i="1" dirty="0"/>
              <a:t>"Wilt thou be made whole?" </a:t>
            </a:r>
            <a:endParaRPr lang="en-US" dirty="0"/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To this question the man answered that he had no man to put him into the pool.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432"/>
            <a:ext cx="8211312" cy="103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83" y="274017"/>
            <a:ext cx="2852928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12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42018"/>
            <a:ext cx="8211824" cy="4603649"/>
          </a:xfrm>
        </p:spPr>
        <p:txBody>
          <a:bodyPr/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 was looking for the help of others.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Like thousands of others he was looking for "means" and to some other person's faith and prayers.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Jesus gave him the simple command, </a:t>
            </a:r>
            <a:r>
              <a:rPr lang="en-US" i="1" dirty="0"/>
              <a:t>"Rise, take up thy bed, and walk." </a:t>
            </a:r>
            <a:endParaRPr lang="en-US" dirty="0"/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 man immediately was healed, took up his bed and walked.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432"/>
            <a:ext cx="8211312" cy="103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83" y="274017"/>
            <a:ext cx="2852928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26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42018"/>
            <a:ext cx="8211824" cy="4603649"/>
          </a:xfrm>
        </p:spPr>
        <p:txBody>
          <a:bodyPr/>
          <a:lstStyle/>
          <a:p>
            <a:pPr algn="l" eaLnBrk="0"/>
            <a:r>
              <a:rPr lang="en-US" dirty="0"/>
              <a:t>4. Results and The Lesson Learned: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We must not look to others for help in receiving healing.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First of all there must be the will to be healed. </a:t>
            </a:r>
            <a:endParaRPr lang="en-US" dirty="0" smtClean="0"/>
          </a:p>
          <a:p>
            <a:pPr marL="457200" indent="-457200" algn="l" eaLnBrk="0">
              <a:buFont typeface="Arial" charset="0"/>
              <a:buChar char="•"/>
            </a:pPr>
            <a:r>
              <a:rPr lang="en-US" dirty="0"/>
              <a:t>We must believe and obey the command of God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432"/>
            <a:ext cx="8211312" cy="103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83" y="274017"/>
            <a:ext cx="2852928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09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42018"/>
            <a:ext cx="8211824" cy="4603649"/>
          </a:xfrm>
        </p:spPr>
        <p:txBody>
          <a:bodyPr/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Healing comes that we might live for the Lord.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i="1" dirty="0"/>
              <a:t>"Sin no more lest a worse thing come upon thee" (John 5:14).</a:t>
            </a:r>
            <a:r>
              <a:rPr lang="en-US" dirty="0"/>
              <a:t>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 lesson here is simply that if a person is healed and goes back into a life of sin, there is the possibility of a worse sickness coming upon him.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432"/>
            <a:ext cx="8211312" cy="103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83" y="274017"/>
            <a:ext cx="2852928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2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55" y="274017"/>
            <a:ext cx="2913888" cy="92659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42018"/>
            <a:ext cx="8211824" cy="4603649"/>
          </a:xfrm>
        </p:spPr>
        <p:txBody>
          <a:bodyPr>
            <a:normAutofit lnSpcReduction="10000"/>
          </a:bodyPr>
          <a:lstStyle/>
          <a:p>
            <a:pPr algn="l" eaLnBrk="0"/>
            <a:r>
              <a:rPr lang="en-US" dirty="0"/>
              <a:t>1. Circumstances: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When Jesus returned to Capernaum, He entered into a house, which very likely was Peter's since He had been there shortly before on the previous visit to Capernaum.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news of His presence spread until a crowd gathered that packed out the house and the </a:t>
            </a:r>
            <a:r>
              <a:rPr lang="en-US" dirty="0" smtClean="0"/>
              <a:t>yard.</a:t>
            </a:r>
          </a:p>
          <a:p>
            <a:pPr marL="457200" indent="-457200" algn="l" eaLnBrk="0">
              <a:buFont typeface="Arial" charset="0"/>
              <a:buChar char="•"/>
            </a:pPr>
            <a:r>
              <a:rPr lang="en-US" dirty="0"/>
              <a:t>The house was so packed that there was no access to the door.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166"/>
            <a:ext cx="8211312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49" y="282261"/>
            <a:ext cx="6467856" cy="92659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54718"/>
            <a:ext cx="8211824" cy="4590949"/>
          </a:xfrm>
        </p:spPr>
        <p:txBody>
          <a:bodyPr>
            <a:normAutofit lnSpcReduction="10000"/>
          </a:bodyPr>
          <a:lstStyle/>
          <a:p>
            <a:pPr algn="l" eaLnBrk="0"/>
            <a:r>
              <a:rPr lang="en-US" dirty="0"/>
              <a:t>1.  Circumstances: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This miracle took place on the Sabbath day.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Jesus was under criticism because his disciples had plucked corn and ate on the Sabbath day.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Here He made two very important statements: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i="1" dirty="0"/>
              <a:t>"In this place is one greater than the temple" </a:t>
            </a:r>
            <a:r>
              <a:rPr lang="en-US" dirty="0"/>
              <a:t>and</a:t>
            </a:r>
            <a:r>
              <a:rPr lang="en-US" i="1" dirty="0"/>
              <a:t> "The Son of man is Lord even of the Sabbath day</a:t>
            </a:r>
            <a:r>
              <a:rPr lang="en-US" i="1" dirty="0" smtClean="0"/>
              <a:t>."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9143"/>
            <a:ext cx="8211312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6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54718"/>
            <a:ext cx="8211824" cy="4590949"/>
          </a:xfrm>
        </p:spPr>
        <p:txBody>
          <a:bodyPr>
            <a:normAutofit/>
          </a:bodyPr>
          <a:lstStyle/>
          <a:p>
            <a:pPr algn="l" eaLnBrk="0"/>
            <a:r>
              <a:rPr lang="en-US" dirty="0"/>
              <a:t>2. Need: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A man had a hand that was deformed and crippled either hurt from an accident or crippled from disease, or he may have been born with this.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 At any rate his hand was completely helpless.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9143"/>
            <a:ext cx="8211312" cy="1030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49" y="282261"/>
            <a:ext cx="646785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23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54718"/>
            <a:ext cx="8211824" cy="4590949"/>
          </a:xfrm>
        </p:spPr>
        <p:txBody>
          <a:bodyPr>
            <a:normAutofit/>
          </a:bodyPr>
          <a:lstStyle/>
          <a:p>
            <a:pPr algn="l" eaLnBrk="0"/>
            <a:r>
              <a:rPr lang="en-US" dirty="0"/>
              <a:t>3. How Was the Miracle Performed?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Jesus was facing strong opposition but he did not hesitate.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man had been sitting on the floor like the rest of the congregation.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Jesus said, </a:t>
            </a:r>
            <a:r>
              <a:rPr lang="en-US" i="1" dirty="0"/>
              <a:t>"Rise up and stand forth in the midst!"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9143"/>
            <a:ext cx="8211312" cy="1030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49" y="282261"/>
            <a:ext cx="646785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33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54718"/>
            <a:ext cx="8211824" cy="4590949"/>
          </a:xfrm>
        </p:spPr>
        <p:txBody>
          <a:bodyPr>
            <a:normAutofit/>
          </a:bodyPr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man stood up.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i="1" dirty="0"/>
              <a:t>"Stretch forth your hand."</a:t>
            </a:r>
            <a:r>
              <a:rPr lang="en-US" dirty="0"/>
              <a:t>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Immediately the man stretched forth his hand and it was made completely whole.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miracle was performed by a command of Jesus and an act of obedience upon the part of the man.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9143"/>
            <a:ext cx="8211312" cy="1030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49" y="282261"/>
            <a:ext cx="646785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99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54718"/>
            <a:ext cx="8211824" cy="4590949"/>
          </a:xfrm>
        </p:spPr>
        <p:txBody>
          <a:bodyPr>
            <a:normAutofit fontScale="92500" lnSpcReduction="20000"/>
          </a:bodyPr>
          <a:lstStyle/>
          <a:p>
            <a:pPr algn="l" eaLnBrk="0"/>
            <a:r>
              <a:rPr lang="en-US" dirty="0"/>
              <a:t>4. Results and The Lesson Taught: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We might state the lessons taught here as:</a:t>
            </a:r>
          </a:p>
          <a:p>
            <a:pPr lvl="0" algn="l" eaLnBrk="0"/>
            <a:r>
              <a:rPr lang="en-US" dirty="0"/>
              <a:t>A. Jesus was greater than the temple and He was greater than the infirmity of this man.</a:t>
            </a:r>
          </a:p>
          <a:p>
            <a:pPr lvl="0" algn="l" eaLnBrk="0"/>
            <a:r>
              <a:rPr lang="en-US" dirty="0"/>
              <a:t>B. The miracle took place at the command of Jesus.</a:t>
            </a:r>
          </a:p>
          <a:p>
            <a:pPr lvl="0" algn="l" eaLnBrk="0"/>
            <a:r>
              <a:rPr lang="en-US" dirty="0"/>
              <a:t>C. To stretch forth a withered hand was an impossible thing for this man to do, but nothing is impossible with the Lord.</a:t>
            </a:r>
          </a:p>
          <a:p>
            <a:pPr algn="l"/>
            <a:r>
              <a:rPr lang="en-US" dirty="0"/>
              <a:t>D. We always can do what Jesus tells us, the will of God is always possible.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9143"/>
            <a:ext cx="8211312" cy="103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49" y="282261"/>
            <a:ext cx="646785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54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54718"/>
            <a:ext cx="8211824" cy="4590949"/>
          </a:xfrm>
        </p:spPr>
        <p:txBody>
          <a:bodyPr/>
          <a:lstStyle/>
          <a:p>
            <a:pPr algn="l" eaLnBrk="0"/>
            <a:r>
              <a:rPr lang="en-US" dirty="0"/>
              <a:t>1. Circumstances: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There lived at Capernaum a centurion.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A centurion is an officer in the Roman army over one hundred soldiers.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Very likely he would be Roman in nationality.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This centurion had been kind to the Jewish people and had built for them a synagogue.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5632166"/>
            <a:ext cx="8211312" cy="1030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21" y="286717"/>
            <a:ext cx="6260592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1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54718"/>
            <a:ext cx="8211824" cy="4590949"/>
          </a:xfrm>
        </p:spPr>
        <p:txBody>
          <a:bodyPr>
            <a:normAutofit lnSpcReduction="10000"/>
          </a:bodyPr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 smtClean="0"/>
              <a:t>He </a:t>
            </a:r>
            <a:r>
              <a:rPr lang="en-US" dirty="0"/>
              <a:t>had a servant who was very ill at the point of death.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When Jesus entered Capernaum some of the elders of the Jews met Him and requested that He heal the servant.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Jesus started to go towards the centurion's home when the centurion met Him.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 said that he was unworthy for Jesus to come into his home and that Jesus need to speak the word only.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5632166"/>
            <a:ext cx="8211312" cy="1030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21" y="286717"/>
            <a:ext cx="6260592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60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54718"/>
            <a:ext cx="8211824" cy="4590949"/>
          </a:xfrm>
        </p:spPr>
        <p:txBody>
          <a:bodyPr>
            <a:normAutofit/>
          </a:bodyPr>
          <a:lstStyle/>
          <a:p>
            <a:pPr algn="l" eaLnBrk="0"/>
            <a:r>
              <a:rPr lang="en-US" dirty="0"/>
              <a:t>2. Need: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A servant was sick and at the point of death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5632166"/>
            <a:ext cx="8211312" cy="1030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21" y="286717"/>
            <a:ext cx="6260592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65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54718"/>
            <a:ext cx="8211824" cy="4590949"/>
          </a:xfrm>
        </p:spPr>
        <p:txBody>
          <a:bodyPr>
            <a:normAutofit lnSpcReduction="10000"/>
          </a:bodyPr>
          <a:lstStyle/>
          <a:p>
            <a:pPr algn="l" eaLnBrk="0"/>
            <a:r>
              <a:rPr lang="en-US" dirty="0"/>
              <a:t>3. How Was the Miracle Performed?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Jesus marveled at the faith of this Gentile and granted his request.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i="1" dirty="0"/>
              <a:t>"Go thy way; and as thou hast believed, so be it unto thee."</a:t>
            </a:r>
            <a:endParaRPr lang="en-US" dirty="0"/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centurion said that he was a man who gave orders and was obeyed, and that Jesus need only do likewise.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Lord accepted this and did exactly as the man requested.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5632166"/>
            <a:ext cx="8211312" cy="1030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21" y="286717"/>
            <a:ext cx="6260592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65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54718"/>
            <a:ext cx="8211824" cy="4590949"/>
          </a:xfrm>
        </p:spPr>
        <p:txBody>
          <a:bodyPr>
            <a:normAutofit fontScale="92500" lnSpcReduction="20000"/>
          </a:bodyPr>
          <a:lstStyle/>
          <a:p>
            <a:pPr algn="l" eaLnBrk="0"/>
            <a:r>
              <a:rPr lang="en-US" dirty="0"/>
              <a:t>3. How Was the Miracle Performed?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Jesus marveled at the faith of this Gentile and granted his request.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i="1" dirty="0"/>
              <a:t>"Go thy way; and as thou hast believed, so be it unto thee."</a:t>
            </a:r>
            <a:endParaRPr lang="en-US" dirty="0"/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centurion said that he was a man who gave orders and was obeyed, and that Jesus need only do likewise.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Lord accepted this and did exactly as the man requested. </a:t>
            </a:r>
            <a:endParaRPr lang="en-US" dirty="0" smtClean="0"/>
          </a:p>
          <a:p>
            <a:pPr marL="457200" indent="-457200" algn="l" eaLnBrk="0">
              <a:buFont typeface="Arial" charset="0"/>
              <a:buChar char="•"/>
            </a:pPr>
            <a:r>
              <a:rPr lang="en-US" dirty="0"/>
              <a:t>The servant was healed in the selfsame hour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5632166"/>
            <a:ext cx="8211312" cy="1030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21" y="286717"/>
            <a:ext cx="6260592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42018"/>
            <a:ext cx="8211824" cy="4603649"/>
          </a:xfrm>
        </p:spPr>
        <p:txBody>
          <a:bodyPr>
            <a:normAutofit lnSpcReduction="10000"/>
          </a:bodyPr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were many that were there to satisfy their curiosity, but there were others who were there to find fault.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Suddenly four men approached carrying a stretcher.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Upon the stretcher lay a man sick of the palsy, a paralytic, unable to move. </a:t>
            </a:r>
            <a:endParaRPr lang="en-US" dirty="0" smtClean="0"/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Not only was he very ill but he was greatly distressed about the sinful life that he had lived.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166"/>
            <a:ext cx="8211312" cy="103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55" y="274017"/>
            <a:ext cx="2913888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01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54718"/>
            <a:ext cx="8211824" cy="4590949"/>
          </a:xfrm>
        </p:spPr>
        <p:txBody>
          <a:bodyPr>
            <a:normAutofit/>
          </a:bodyPr>
          <a:lstStyle/>
          <a:p>
            <a:pPr algn="l" eaLnBrk="0"/>
            <a:r>
              <a:rPr lang="en-US" dirty="0"/>
              <a:t>4. Results And The Lesson Taught: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This Gentile had very little spiritual light but He believed that Jesus had absolute authority over the forces of the universe even as he had over his disciplined soldiers.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With this faith he had beautiful humility.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felt that he was standing before One greater than his Emperor was.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5632166"/>
            <a:ext cx="8211312" cy="1030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21" y="286717"/>
            <a:ext cx="6260592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87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54718"/>
            <a:ext cx="8211824" cy="4590949"/>
          </a:xfrm>
        </p:spPr>
        <p:txBody>
          <a:bodyPr>
            <a:normAutofit/>
          </a:bodyPr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We who have more light and knowledge than this Roman soldier should have greater faith and have greater humility.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At the same time we can bid Jesus to enter not only our homes but also our very hearts.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If we have this type of faith and humility, Jesus certainly will answer our prayers.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5632166"/>
            <a:ext cx="8211312" cy="1030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21" y="286717"/>
            <a:ext cx="6260592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2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42018"/>
            <a:ext cx="8211824" cy="4603649"/>
          </a:xfrm>
        </p:spPr>
        <p:txBody>
          <a:bodyPr>
            <a:normAutofit/>
          </a:bodyPr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 smtClean="0"/>
              <a:t>He </a:t>
            </a:r>
            <a:r>
              <a:rPr lang="en-US" dirty="0"/>
              <a:t>knew that He was not ready to die and he was suffering under a great load of sin and guilt.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four men unable to enter the door were determined to find another way.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They carried the sick man to the roof and lifted the tiles of the roof.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They now lowered the paralytic to the feet of Jesus.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166"/>
            <a:ext cx="8211312" cy="103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55" y="274017"/>
            <a:ext cx="2913888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6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42018"/>
            <a:ext cx="8211824" cy="4603649"/>
          </a:xfrm>
        </p:spPr>
        <p:txBody>
          <a:bodyPr>
            <a:normAutofit/>
          </a:bodyPr>
          <a:lstStyle/>
          <a:p>
            <a:pPr algn="l" eaLnBrk="0"/>
            <a:r>
              <a:rPr lang="en-US" dirty="0"/>
              <a:t>2.Need: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man needed both physical and spiritual healing.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His greatest need was that of having his sins forgiven.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166"/>
            <a:ext cx="8211312" cy="103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55" y="274017"/>
            <a:ext cx="2913888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0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42018"/>
            <a:ext cx="8211824" cy="4603649"/>
          </a:xfrm>
        </p:spPr>
        <p:txBody>
          <a:bodyPr>
            <a:normAutofit/>
          </a:bodyPr>
          <a:lstStyle/>
          <a:p>
            <a:pPr algn="l" eaLnBrk="0"/>
            <a:r>
              <a:rPr lang="en-US" dirty="0"/>
              <a:t>3. How Was the Miracle Performed?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This man was so sick that he could do nothing for himself.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 could not even cry out for help.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Jesus saw two things: a) the spiritual and physical need of this man and b) the faith of the four men (Mark 2:5).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166"/>
            <a:ext cx="8211312" cy="103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55" y="274017"/>
            <a:ext cx="2913888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42018"/>
            <a:ext cx="8211824" cy="4603649"/>
          </a:xfrm>
        </p:spPr>
        <p:txBody>
          <a:bodyPr>
            <a:normAutofit/>
          </a:bodyPr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 began with the more urgent need, that of forgiving his sins.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His sickness might have been the result of living in dissipation and sin.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 forgave his sins, </a:t>
            </a:r>
            <a:r>
              <a:rPr lang="en-US" i="1" dirty="0"/>
              <a:t>"Son, thy sins be forgiven thee."</a:t>
            </a:r>
            <a:r>
              <a:rPr lang="en-US" dirty="0"/>
              <a:t>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Immediately He was accused of blasphemy for exercising a divine prerogative.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166"/>
            <a:ext cx="8211312" cy="103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55" y="274017"/>
            <a:ext cx="2913888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0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42018"/>
            <a:ext cx="8211824" cy="4603649"/>
          </a:xfrm>
        </p:spPr>
        <p:txBody>
          <a:bodyPr>
            <a:normAutofit/>
          </a:bodyPr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Jesus knew this and asked them the question, </a:t>
            </a:r>
            <a:r>
              <a:rPr lang="en-US" i="1" dirty="0"/>
              <a:t>"Whether is</a:t>
            </a:r>
            <a:r>
              <a:rPr lang="en-US" dirty="0"/>
              <a:t> </a:t>
            </a:r>
            <a:r>
              <a:rPr lang="en-US" i="1" dirty="0"/>
              <a:t>it easier to say ... Thy sins be forgiven ... or ... take up thy bed and walk?" </a:t>
            </a:r>
            <a:endParaRPr lang="en-US" dirty="0"/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now addresses the paralytic with a command, </a:t>
            </a:r>
            <a:r>
              <a:rPr lang="en-US" i="1" dirty="0"/>
              <a:t>"Arise, and take up thy bed."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166"/>
            <a:ext cx="8211312" cy="103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55" y="274017"/>
            <a:ext cx="2913888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1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942018"/>
            <a:ext cx="8211824" cy="4603649"/>
          </a:xfrm>
        </p:spPr>
        <p:txBody>
          <a:bodyPr>
            <a:normAutofit/>
          </a:bodyPr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Immediately the man was healed and obeyed.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 rolled up his bed and walked out.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His critics were silenced and the crowd glorified the Lord.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5" y="5632166"/>
            <a:ext cx="8211312" cy="103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55" y="274017"/>
            <a:ext cx="2913888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252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133</TotalTime>
  <Words>1556</Words>
  <Application>Microsoft Macintosh PowerPoint</Application>
  <PresentationFormat>On-screen Show (4:3)</PresentationFormat>
  <Paragraphs>115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Adelle-Regular</vt:lpstr>
      <vt:lpstr>Apple Chancery</vt:lpstr>
      <vt:lpstr>Code Light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33</cp:revision>
  <dcterms:created xsi:type="dcterms:W3CDTF">2014-03-26T14:03:34Z</dcterms:created>
  <dcterms:modified xsi:type="dcterms:W3CDTF">2016-09-05T15:14:33Z</dcterms:modified>
</cp:coreProperties>
</file>