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6BF"/>
    <a:srgbClr val="E0DABD"/>
    <a:srgbClr val="AFA8A3"/>
    <a:srgbClr val="D3D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9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5DDB-113A-F243-A3AF-E35CDECA2C9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FF06-51D3-8B4A-8980-8F107DE2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FF06-51D3-8B4A-8980-8F107DE2C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FF06-51D3-8B4A-8980-8F107DE2C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FF06-51D3-8B4A-8980-8F107DE2C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FF06-51D3-8B4A-8980-8F107DE2C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736A-9FEF-6044-8CF7-A61BF184AD81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7" y="1610505"/>
            <a:ext cx="8308848" cy="310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76" y="4131525"/>
            <a:ext cx="3742944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FELLOWSHIP IN SUFFERING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benefit of suffering is that it produces a Christian capable of assisting others.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established the basis of their fellowship in their suffering and consolation in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Christ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PROGRESSIVE SALVATION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preached a deliverance of three tenses: past, present and future.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Here we have it expressed one more time. He had been delivered, he was being 	delivered, and he will yet be delivered.</a:t>
            </a:r>
          </a:p>
        </p:txBody>
      </p:sp>
    </p:spTree>
    <p:extLst>
      <p:ext uri="{BB962C8B-B14F-4D97-AF65-F5344CB8AC3E}">
        <p14:creationId xmlns:p14="http://schemas.microsoft.com/office/powerpoint/2010/main" val="54859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PROGRESSIVE SALVATION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Some testify of what God has done in the past and they may look forward to the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future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. Not only must this be true but also they must have an up-to-date testimony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what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Lord is doing for them now.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gave all the glory to God. He praised God and thanked the saints who had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prayed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for him. </a:t>
            </a:r>
          </a:p>
        </p:txBody>
      </p:sp>
    </p:spTree>
    <p:extLst>
      <p:ext uri="{BB962C8B-B14F-4D97-AF65-F5344CB8AC3E}">
        <p14:creationId xmlns:p14="http://schemas.microsoft.com/office/powerpoint/2010/main" val="22367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MATTER OF DISCIPLINE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delayed his going to Corinth in order that he might spare them.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was not his desire to chastise them further.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would seem that Paul's first letter had changed the Corinthian church to such an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extent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that even those who had been upholding the man in sin had now turned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against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him in discipline.</a:t>
            </a:r>
          </a:p>
        </p:txBody>
      </p:sp>
    </p:spTree>
    <p:extLst>
      <p:ext uri="{BB962C8B-B14F-4D97-AF65-F5344CB8AC3E}">
        <p14:creationId xmlns:p14="http://schemas.microsoft.com/office/powerpoint/2010/main" val="189492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MATTER OF DISCIPLINE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He did not want the man lost, but he wanted him to be saved.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Paul's ministry bore the fragrance of God, which meant death or life, according to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one's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reaction to hearing his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ministry.</a:t>
            </a:r>
            <a:endParaRPr lang="en-US" sz="3600" dirty="0">
              <a:solidFill>
                <a:srgbClr val="D0C6BF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LIVING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EPISTLES</a:t>
            </a:r>
            <a:endParaRPr lang="en-US" sz="32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There were some Judaizing teachers from Jerusalem who came, carrying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letters of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introduction.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Paul's enemies at Corinth were still asking regarding Paul's authority, saying that he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had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no letters of commendation from Jerusalem. </a:t>
            </a:r>
            <a:endParaRPr lang="en-US" sz="3600" dirty="0" smtClean="0">
              <a:solidFill>
                <a:srgbClr val="D0C6BF"/>
              </a:solidFill>
              <a:latin typeface="Times New Roman" charset="0"/>
              <a:ea typeface="Times New Roman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proceeded to contrast his ministry with the ministry of these Judaizing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teachers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36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LIVING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EPISTLES</a:t>
            </a:r>
            <a:endParaRPr lang="en-US" sz="32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Their gospel was the gospel with the law, which was written on stone; his was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written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on hearts.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two gospels are contrasted by Paul: one of the letter, the other of the spirit; one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unto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death, the other unto life; one veiled, the other unveiled; one unto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condemnation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, the other unto righteousness; one passes, the other remains.</a:t>
            </a:r>
          </a:p>
        </p:txBody>
      </p:sp>
    </p:spTree>
    <p:extLst>
      <p:ext uri="{BB962C8B-B14F-4D97-AF65-F5344CB8AC3E}">
        <p14:creationId xmlns:p14="http://schemas.microsoft.com/office/powerpoint/2010/main" val="175685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PAUL'S LIVING MARTYRDOM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In chapter 4 the apostle set forth before the Corinthians the vision of the true 	ministers.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never found preaching an easy task.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purpose of preaching was to renounce the hidden things of dishonesty.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treachery of Satan must be exposed for he blinds men's minds by philosophy 	and vain deceit, that the light of God's gospel cannot help them.</a:t>
            </a:r>
          </a:p>
        </p:txBody>
      </p:sp>
    </p:spTree>
    <p:extLst>
      <p:ext uri="{BB962C8B-B14F-4D97-AF65-F5344CB8AC3E}">
        <p14:creationId xmlns:p14="http://schemas.microsoft.com/office/powerpoint/2010/main" val="189494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PAUL'S LIVING MARTYRDOM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showed the Corinthians that they must see beyond their troubles and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their persecutions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Paul's life was a living martyrdom. At his conversion the Lord had said, "I will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show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him how many things he must suffer for my name's sake" (Acts 9:16).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sufferings began immediately and continued for over thirty years.</a:t>
            </a:r>
          </a:p>
        </p:txBody>
      </p:sp>
    </p:spTree>
    <p:extLst>
      <p:ext uri="{BB962C8B-B14F-4D97-AF65-F5344CB8AC3E}">
        <p14:creationId xmlns:p14="http://schemas.microsoft.com/office/powerpoint/2010/main" val="189681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PAUL'S LIVING MARTYRDOM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There was a continuous succession of beatings, imprisonment, shipwrecks and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privations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of every kind.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Finally he was taken to Rome to be executed.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rejoiced for he saw the future glory, which would be his</a:t>
            </a:r>
          </a:p>
        </p:txBody>
      </p:sp>
    </p:spTree>
    <p:extLst>
      <p:ext uri="{BB962C8B-B14F-4D97-AF65-F5344CB8AC3E}">
        <p14:creationId xmlns:p14="http://schemas.microsoft.com/office/powerpoint/2010/main" val="10585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AUTHORSHIP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8021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Apostle Paul wrote this epistle from Philippi in Macedonia, not many months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after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 Corinthians had been written.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had spent the greater part of three years at Ephesus.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was pleased with the good news that Titus brought from Corinth.</a:t>
            </a:r>
          </a:p>
        </p:txBody>
      </p:sp>
    </p:spTree>
    <p:extLst>
      <p:ext uri="{BB962C8B-B14F-4D97-AF65-F5344CB8AC3E}">
        <p14:creationId xmlns:p14="http://schemas.microsoft.com/office/powerpoint/2010/main" val="129350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AUTHORSHIP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8021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He wrote the letter immediately, and sent Titus back with it, accompanied with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two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other brethren (II Corinthians 8:16-24).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They delivered the letter and also had charge of completing the collection for the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poor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saints at Jerusalem. </a:t>
            </a:r>
          </a:p>
        </p:txBody>
      </p:sp>
    </p:spTree>
    <p:extLst>
      <p:ext uri="{BB962C8B-B14F-4D97-AF65-F5344CB8AC3E}">
        <p14:creationId xmlns:p14="http://schemas.microsoft.com/office/powerpoint/2010/main" val="41543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EFFECT OF FIRST CORINTHIANS </a:t>
            </a:r>
            <a:endParaRPr lang="en-US" sz="32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80217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Much could be written concerning what had happened in the Corinthian church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between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time of the writing of first and second Corinthians.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 Paul referred to this in II Corinthians: "For behold this selfsame thing, that ye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sorrowed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after a Godly sort, what carefulness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wrought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in you, yea, what clearing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of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yourselves, yea, what indignation, yea, what fear, yea, what vehement desire,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yea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, what zeal, yea, what revenge!"</a:t>
            </a:r>
          </a:p>
        </p:txBody>
      </p:sp>
    </p:spTree>
    <p:extLst>
      <p:ext uri="{BB962C8B-B14F-4D97-AF65-F5344CB8AC3E}">
        <p14:creationId xmlns:p14="http://schemas.microsoft.com/office/powerpoint/2010/main" val="7439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EFFECT OF FIRST CORINTHIANS </a:t>
            </a:r>
            <a:endParaRPr lang="en-US" sz="32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Although much repentance had followed the reception of his first letter, there were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certain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points of correction still needed.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However Paul had found areas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of intimate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fellowship which he wanted to discuss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with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them first, before proceeding to more discipline.</a:t>
            </a:r>
          </a:p>
        </p:txBody>
      </p:sp>
    </p:spTree>
    <p:extLst>
      <p:ext uri="{BB962C8B-B14F-4D97-AF65-F5344CB8AC3E}">
        <p14:creationId xmlns:p14="http://schemas.microsoft.com/office/powerpoint/2010/main" val="109404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CONTENTS OF THIS EPISTLE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Paul's second letter to the Corinthians is the most personal of Paul's letters.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is the most autobiographical of Paul's writings.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Much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of the epistle is spent upon Paul's own ministry, its motives and sacrifices. </a:t>
            </a:r>
          </a:p>
        </p:txBody>
      </p:sp>
    </p:spTree>
    <p:extLst>
      <p:ext uri="{BB962C8B-B14F-4D97-AF65-F5344CB8AC3E}">
        <p14:creationId xmlns:p14="http://schemas.microsoft.com/office/powerpoint/2010/main" val="191293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CONTENTS OF THIS EPISTLE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7" y="1250584"/>
            <a:ext cx="7813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verses of the first nine chapters are written in the past tense, while the verses of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last four chapters are written in the present or future tense. It has been suggested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that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these last four chapters were probably written earlier and then attached to the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letter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FELLOWSHIP IN SUFFERING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In the beginning of this letter, Paul tried to draw the Corinthians closer to himself.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He told them that as they were partakers of the suffering, so would they be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partakers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of the consolation. </a:t>
            </a:r>
          </a:p>
        </p:txBody>
      </p:sp>
    </p:spTree>
    <p:extLst>
      <p:ext uri="{BB962C8B-B14F-4D97-AF65-F5344CB8AC3E}">
        <p14:creationId xmlns:p14="http://schemas.microsoft.com/office/powerpoint/2010/main" val="140686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FELLOWSHIP IN SUFFERING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036" y="1250584"/>
            <a:ext cx="7957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gave thanks for the comfort that he had received from the Lord. </a:t>
            </a:r>
          </a:p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This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word "comfort" comes from the same Greek word as "comforter" in the Gospel of St. John. </a:t>
            </a:r>
            <a:endParaRPr lang="en-US" sz="3600" dirty="0" smtClean="0">
              <a:solidFill>
                <a:srgbClr val="D0C6BF"/>
              </a:solidFill>
              <a:latin typeface="Times New Roman" charset="0"/>
              <a:ea typeface="Times New Roman" charset="0"/>
            </a:endParaRPr>
          </a:p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is stronger than mere consolation. God encourages but also supplies a foundation for encouragement. </a:t>
            </a:r>
          </a:p>
        </p:txBody>
      </p:sp>
    </p:spTree>
    <p:extLst>
      <p:ext uri="{BB962C8B-B14F-4D97-AF65-F5344CB8AC3E}">
        <p14:creationId xmlns:p14="http://schemas.microsoft.com/office/powerpoint/2010/main" val="141243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923</Words>
  <Application>Microsoft Macintosh PowerPoint</Application>
  <PresentationFormat>On-screen Show (4:3)</PresentationFormat>
  <Paragraphs>66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PAUL'S FIRST CORINTHIAN LETTER </dc:title>
  <dc:creator>Microsoft Office User</dc:creator>
  <cp:lastModifiedBy>Microsoft Office User</cp:lastModifiedBy>
  <cp:revision>19</cp:revision>
  <dcterms:created xsi:type="dcterms:W3CDTF">2016-10-04T23:00:14Z</dcterms:created>
  <dcterms:modified xsi:type="dcterms:W3CDTF">2016-12-06T22:47:17Z</dcterms:modified>
</cp:coreProperties>
</file>