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67511" y="5294944"/>
            <a:ext cx="4001042" cy="725452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5892" y="1035475"/>
            <a:ext cx="5694400" cy="403994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67511" y="5294944"/>
            <a:ext cx="4001042" cy="725452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4591" y="160680"/>
            <a:ext cx="5735350" cy="653615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4591" y="160680"/>
            <a:ext cx="5735350" cy="653615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0711" y="4587252"/>
            <a:ext cx="2067023" cy="17550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34591" y="160680"/>
            <a:ext cx="5735350" cy="653615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6750" y="242688"/>
            <a:ext cx="8666784" cy="639082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84155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484155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84155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84155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84155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4841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24" y="212535"/>
            <a:ext cx="7711440" cy="658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03" y="5820532"/>
            <a:ext cx="4005072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310" y="770584"/>
            <a:ext cx="8160063" cy="5587875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year is sometimes called, "The Year of Inauguration."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Baptism of Jesus at </a:t>
            </a:r>
            <a:r>
              <a:rPr lang="en-US" dirty="0" err="1"/>
              <a:t>Bethabara</a:t>
            </a:r>
            <a:r>
              <a:rPr lang="en-US" dirty="0"/>
              <a:t> - Matthew 3:13-17.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Temptation of Jesus in the Wilderness - Matthew </a:t>
            </a:r>
            <a:r>
              <a:rPr lang="en-US" dirty="0" smtClean="0"/>
              <a:t>4:1-11.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Testimony of John the Baptist - John </a:t>
            </a:r>
            <a:r>
              <a:rPr lang="en-US" dirty="0" smtClean="0"/>
              <a:t>1:19-51.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The </a:t>
            </a:r>
            <a:r>
              <a:rPr lang="en-US" dirty="0"/>
              <a:t>Marriage Feast at Cana in Galilee - John 2:1-11.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Jesus </a:t>
            </a:r>
            <a:r>
              <a:rPr lang="en-US" dirty="0"/>
              <a:t>visits Capernaum - John 2:12.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Jesus </a:t>
            </a:r>
            <a:r>
              <a:rPr lang="en-US" dirty="0"/>
              <a:t>goes to Jerusalem for Passover - John </a:t>
            </a:r>
            <a:r>
              <a:rPr lang="en-US" dirty="0" smtClean="0"/>
              <a:t>2:13.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309" y="308919"/>
            <a:ext cx="816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Some Important Events In Christ's First Year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310" y="770584"/>
            <a:ext cx="8160063" cy="5587875"/>
          </a:xfrm>
        </p:spPr>
        <p:txBody>
          <a:bodyPr>
            <a:normAutofit fontScale="92500"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year is sometimes called, "The Year of Inauguration</a:t>
            </a:r>
            <a:r>
              <a:rPr lang="en-US" dirty="0" smtClean="0"/>
              <a:t>.”</a:t>
            </a:r>
          </a:p>
          <a:p>
            <a:pPr lvl="0" algn="l"/>
            <a:r>
              <a:rPr lang="en-US" sz="3200" dirty="0"/>
              <a:t> </a:t>
            </a:r>
            <a:r>
              <a:rPr lang="en-US" sz="3200" dirty="0" smtClean="0"/>
              <a:t>   g.  Jesus cleanses the Temple - John 2:13-25.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h.  Jesus </a:t>
            </a:r>
            <a:r>
              <a:rPr lang="en-US" sz="3200" dirty="0"/>
              <a:t>ministers to Nicodemus - John </a:t>
            </a:r>
            <a:r>
              <a:rPr lang="en-US" sz="3200" dirty="0" smtClean="0"/>
              <a:t>3:1-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     21.</a:t>
            </a:r>
          </a:p>
          <a:p>
            <a:pPr lvl="0" algn="l"/>
            <a:r>
              <a:rPr lang="en-US" sz="3200" dirty="0" smtClean="0"/>
              <a:t>     </a:t>
            </a:r>
            <a:r>
              <a:rPr lang="en-US" sz="3200" dirty="0" err="1" smtClean="0"/>
              <a:t>i</a:t>
            </a:r>
            <a:r>
              <a:rPr lang="en-US" sz="3200" dirty="0" smtClean="0"/>
              <a:t>.  Jesus </a:t>
            </a:r>
            <a:r>
              <a:rPr lang="en-US" sz="3200" dirty="0"/>
              <a:t>ministers to the woman at the well </a:t>
            </a:r>
            <a:r>
              <a:rPr lang="en-US" sz="3200" dirty="0" smtClean="0"/>
              <a:t>- </a:t>
            </a:r>
          </a:p>
          <a:p>
            <a:pPr lvl="0" algn="l"/>
            <a:r>
              <a:rPr lang="en-US" sz="3200" dirty="0"/>
              <a:t> </a:t>
            </a:r>
            <a:r>
              <a:rPr lang="en-US" sz="3200" dirty="0" smtClean="0"/>
              <a:t>        John 4:1-42.</a:t>
            </a:r>
          </a:p>
          <a:p>
            <a:pPr lvl="0" algn="l"/>
            <a:r>
              <a:rPr lang="en-US" sz="3200" dirty="0" smtClean="0"/>
              <a:t>     j.  At </a:t>
            </a:r>
            <a:r>
              <a:rPr lang="en-US" sz="3200" dirty="0"/>
              <a:t>Cana Jesus heals the nobleman's son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</a:p>
          <a:p>
            <a:pPr lvl="0" algn="l"/>
            <a:r>
              <a:rPr lang="en-US" sz="3200" dirty="0"/>
              <a:t> </a:t>
            </a:r>
            <a:r>
              <a:rPr lang="en-US" sz="3200" dirty="0" smtClean="0"/>
              <a:t>        John 4:46-54.</a:t>
            </a:r>
          </a:p>
          <a:p>
            <a:pPr lvl="0" algn="l"/>
            <a:r>
              <a:rPr lang="en-US" sz="3200" dirty="0" smtClean="0"/>
              <a:t>     k.  Jesus </a:t>
            </a:r>
            <a:r>
              <a:rPr lang="en-US" sz="3200" dirty="0"/>
              <a:t>goes to Nazareth where He </a:t>
            </a:r>
            <a:endParaRPr lang="en-US" sz="3200" dirty="0" smtClean="0"/>
          </a:p>
          <a:p>
            <a:pPr lvl="0" algn="l"/>
            <a:r>
              <a:rPr lang="en-US" sz="3200" dirty="0"/>
              <a:t> </a:t>
            </a:r>
            <a:r>
              <a:rPr lang="en-US" sz="3200" dirty="0" smtClean="0"/>
              <a:t>         preserves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7309" y="308919"/>
            <a:ext cx="816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Some Important Events In Christ's First Year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310" y="770584"/>
            <a:ext cx="8160063" cy="5587875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His life by a miracle - Luke 4:28-30.</a:t>
            </a:r>
            <a:r>
              <a:rPr lang="en-US" dirty="0"/>
              <a:t> </a:t>
            </a:r>
            <a:endParaRPr lang="en-US" dirty="0" smtClean="0"/>
          </a:p>
          <a:p>
            <a:pPr marL="971550" lvl="1" indent="-514350" algn="l">
              <a:buFont typeface="+mj-lt"/>
              <a:buAutoNum type="alphaLcPeriod"/>
            </a:pPr>
            <a:r>
              <a:rPr lang="en-US" dirty="0"/>
              <a:t>The call of four disciples, Simon and Andrew, James and John - Luke 	5:1-11.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He </a:t>
            </a:r>
            <a:r>
              <a:rPr lang="en-US" dirty="0"/>
              <a:t>heals a demoniac in the synagogue at Capernaum - Luke 4:31-37.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Jesus </a:t>
            </a:r>
            <a:r>
              <a:rPr lang="en-US" dirty="0"/>
              <a:t>heals Peter's mother-in-law - Luke 4:38-44.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Jesus </a:t>
            </a:r>
            <a:r>
              <a:rPr lang="en-US" dirty="0"/>
              <a:t>stills the storm - Mark 4:35-41.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Jesus </a:t>
            </a:r>
            <a:r>
              <a:rPr lang="en-US" dirty="0"/>
              <a:t>heals the demoniac in Gadara - Mark 5:1-20.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Jesus </a:t>
            </a:r>
            <a:r>
              <a:rPr lang="en-US" dirty="0"/>
              <a:t>heals the daughter of </a:t>
            </a:r>
            <a:r>
              <a:rPr lang="en-US" dirty="0" err="1"/>
              <a:t>Jairus</a:t>
            </a:r>
            <a:r>
              <a:rPr lang="en-US" dirty="0"/>
              <a:t> - Mark 5:21-43.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He </a:t>
            </a:r>
            <a:r>
              <a:rPr lang="en-US" dirty="0"/>
              <a:t>heals the paralytic at Capernaum - Luke 5:18-25.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He </a:t>
            </a:r>
            <a:r>
              <a:rPr lang="en-US" dirty="0"/>
              <a:t>calls Matthew to be a disciple - Luke 5:27-32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7309" y="308919"/>
            <a:ext cx="816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Some Important Events In Christ's First Year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310" y="770584"/>
            <a:ext cx="8160063" cy="558787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cleansed the Temple two times during His ministry. 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First </a:t>
            </a:r>
            <a:r>
              <a:rPr lang="en-US" dirty="0"/>
              <a:t>Cleansing: - John </a:t>
            </a:r>
            <a:r>
              <a:rPr lang="en-US" dirty="0" smtClean="0"/>
              <a:t>2:13-22;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Second </a:t>
            </a:r>
            <a:r>
              <a:rPr lang="en-US" dirty="0"/>
              <a:t>Cleansing: - Matthew 21:12-13; Mark 11:15-18; Luke 19:45-46.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There seemed to be a divine purpose in these two incidents taking place at 	the beginning and end of His ministry.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In the first cleansing Jesus was able to proclaim His true authority and to 	announce His identity as the Messiah.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309" y="124253"/>
            <a:ext cx="816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Cleansing of </a:t>
            </a:r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 Temple 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4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310" y="770584"/>
            <a:ext cx="8160063" cy="558787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also was able to announce and clearly show that He would not 	compromise with evil. By the cleansing of the Temple He earned the bitter </a:t>
            </a:r>
            <a:r>
              <a:rPr lang="en-US" dirty="0" smtClean="0"/>
              <a:t>hatred </a:t>
            </a:r>
            <a:r>
              <a:rPr lang="en-US" dirty="0"/>
              <a:t>of </a:t>
            </a:r>
            <a:r>
              <a:rPr lang="en-US" dirty="0" err="1"/>
              <a:t>Annas</a:t>
            </a:r>
            <a:r>
              <a:rPr lang="en-US" dirty="0"/>
              <a:t> and Caiaphas.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second cleansing announced the end of His ministry by bringing </a:t>
            </a:r>
            <a:r>
              <a:rPr lang="en-US" dirty="0" smtClean="0"/>
              <a:t>about His </a:t>
            </a:r>
            <a:r>
              <a:rPr lang="en-US" dirty="0"/>
              <a:t>arrest and trial.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309" y="124253"/>
            <a:ext cx="816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Cleansing of </a:t>
            </a:r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 Temple 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0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7310" y="770584"/>
            <a:ext cx="8160063" cy="5587875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In the application there are a few lessons that we may learn from this </a:t>
            </a:r>
            <a:r>
              <a:rPr lang="en-US" dirty="0" smtClean="0"/>
              <a:t>incident </a:t>
            </a:r>
            <a:r>
              <a:rPr lang="en-US" dirty="0"/>
              <a:t>in our Lord's ministry: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Our </a:t>
            </a:r>
            <a:r>
              <a:rPr lang="en-US" dirty="0"/>
              <a:t>bodies are the temples of the Holy Ghost and must never be </a:t>
            </a:r>
            <a:r>
              <a:rPr lang="en-US" dirty="0" smtClean="0"/>
              <a:t>desecrated</a:t>
            </a:r>
            <a:r>
              <a:rPr lang="en-US" dirty="0"/>
              <a:t>. </a:t>
            </a:r>
            <a:r>
              <a:rPr lang="en-US" dirty="0" smtClean="0"/>
              <a:t>Christ's attitude </a:t>
            </a:r>
            <a:r>
              <a:rPr lang="en-US" dirty="0"/>
              <a:t>will be the same towards the person who </a:t>
            </a:r>
            <a:r>
              <a:rPr lang="en-US" dirty="0" smtClean="0"/>
              <a:t>desecrates </a:t>
            </a:r>
            <a:r>
              <a:rPr lang="en-US" dirty="0"/>
              <a:t>his body as His attitude was towards those who desecrate the </a:t>
            </a:r>
            <a:r>
              <a:rPr lang="en-US" dirty="0" smtClean="0"/>
              <a:t>Temple</a:t>
            </a:r>
            <a:r>
              <a:rPr lang="en-US" dirty="0"/>
              <a:t>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dirty="0" smtClean="0"/>
              <a:t>A </a:t>
            </a:r>
            <a:r>
              <a:rPr lang="en-US" dirty="0"/>
              <a:t>definite stand must </a:t>
            </a:r>
            <a:r>
              <a:rPr lang="en-US" dirty="0" smtClean="0"/>
              <a:t>always be taken against sin. There can be no compromise</a:t>
            </a:r>
            <a:r>
              <a:rPr lang="en-US" dirty="0"/>
              <a:t>.</a:t>
            </a:r>
          </a:p>
          <a:p>
            <a:pPr marL="971550" lvl="1" indent="-514350" algn="l">
              <a:buFont typeface="+mj-lt"/>
              <a:buAutoNum type="alphaLcPeriod"/>
            </a:pPr>
            <a:r>
              <a:rPr lang="en-US" smtClean="0"/>
              <a:t>If </a:t>
            </a:r>
            <a:r>
              <a:rPr lang="en-US" dirty="0"/>
              <a:t>we are filled with the Holy Ghost, our reaction to sin and corruption in </a:t>
            </a:r>
            <a:r>
              <a:rPr lang="en-US" dirty="0" smtClean="0"/>
              <a:t>the </a:t>
            </a:r>
            <a:r>
              <a:rPr lang="en-US" dirty="0"/>
              <a:t>professing church should be the same as Christ's.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7309" y="124253"/>
            <a:ext cx="816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Cleansing of </a:t>
            </a:r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 Temple 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913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</TotalTime>
  <Words>367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Georgia</vt:lpstr>
      <vt:lpstr>Mangal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21</cp:revision>
  <dcterms:created xsi:type="dcterms:W3CDTF">2014-03-26T14:03:34Z</dcterms:created>
  <dcterms:modified xsi:type="dcterms:W3CDTF">2016-12-05T23:36:01Z</dcterms:modified>
</cp:coreProperties>
</file>