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  <a:srgbClr val="C4A04B"/>
    <a:srgbClr val="2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5" autoAdjust="0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151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49034" y="4801811"/>
            <a:ext cx="2637996" cy="35014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49034" y="4801811"/>
            <a:ext cx="2637996" cy="35014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43544" y="2225523"/>
            <a:ext cx="3255596" cy="2023671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79835" y="471716"/>
            <a:ext cx="6000301" cy="492276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79835" y="471716"/>
            <a:ext cx="6000301" cy="492276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79835" y="471716"/>
            <a:ext cx="6000301" cy="492276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467" y="4971142"/>
            <a:ext cx="1377586" cy="89504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355055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371265"/>
            <a:ext cx="8159750" cy="86597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67540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4A04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3E3E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3E3E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3E3E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3E3E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3E3E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02" y="863943"/>
            <a:ext cx="4937760" cy="5096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60" y="4689038"/>
            <a:ext cx="268224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49528"/>
            <a:ext cx="8160063" cy="4287711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Saul let disobedience rule in his heart until finally an evil spirit took possession of </a:t>
            </a:r>
            <a:r>
              <a:rPr lang="en-US" dirty="0" smtClean="0"/>
              <a:t>him</a:t>
            </a:r>
            <a:r>
              <a:rPr lang="en-US" dirty="0"/>
              <a:t>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This teaches us how that once a man takes a step away from God, he quickly can </a:t>
            </a:r>
            <a:r>
              <a:rPr lang="en-US" dirty="0" smtClean="0"/>
              <a:t>go </a:t>
            </a:r>
            <a:r>
              <a:rPr lang="en-US" dirty="0"/>
              <a:t>from bad to worse.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With Saul it was first pride, presumption and then it was an act of disobedience.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41642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Possessed of 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n Evil Spirit 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4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49528"/>
            <a:ext cx="8160063" cy="4287711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Now extreme jealousy regarding David took over in his life, and he began to seek </a:t>
            </a:r>
            <a:r>
              <a:rPr lang="en-US" dirty="0" smtClean="0"/>
              <a:t>to </a:t>
            </a:r>
            <a:r>
              <a:rPr lang="en-US" dirty="0"/>
              <a:t>take the life of David.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With this jealousy came an evil spirit that took possession of him.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41642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Possessed of 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n Evil Spirit 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56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49528"/>
            <a:ext cx="8160063" cy="4287711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The spirit of the Lord departed from his life.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These periods of depression may have been partly due to the fact that he knew that </a:t>
            </a:r>
            <a:r>
              <a:rPr lang="en-US" dirty="0" smtClean="0"/>
              <a:t>the </a:t>
            </a:r>
            <a:r>
              <a:rPr lang="en-US" dirty="0"/>
              <a:t>Lord had rejected him.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41642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Possessed of 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n Evil Spirit 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49528"/>
            <a:ext cx="8160063" cy="4287711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King Saul slew 85 of the Lord's priests and destroyed the city of Nob.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did this in his anger and jealousy of David.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err="1"/>
              <a:t>Abiathar</a:t>
            </a:r>
            <a:r>
              <a:rPr lang="en-US" dirty="0"/>
              <a:t> gave David some </a:t>
            </a:r>
            <a:r>
              <a:rPr lang="en-US" dirty="0" err="1"/>
              <a:t>shewbread</a:t>
            </a:r>
            <a:r>
              <a:rPr lang="en-US" dirty="0"/>
              <a:t> from the altar, and had gave him the sword 	of Goliath.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err="1"/>
              <a:t>Doeg</a:t>
            </a:r>
            <a:r>
              <a:rPr lang="en-US" dirty="0"/>
              <a:t>, an Edomite had passed on this information to Saul.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41642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An Atrocious Act 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49528"/>
            <a:ext cx="8160063" cy="4287711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The final battle with the Philistines came at Mount </a:t>
            </a:r>
            <a:r>
              <a:rPr lang="en-US" dirty="0" err="1"/>
              <a:t>Gilboa</a:t>
            </a:r>
            <a:endParaRPr lang="en-US" dirty="0"/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In desperation he visited a witch who dwelt at </a:t>
            </a:r>
            <a:r>
              <a:rPr lang="en-US" dirty="0" err="1"/>
              <a:t>Endor</a:t>
            </a:r>
            <a:r>
              <a:rPr lang="en-US" dirty="0"/>
              <a:t>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rejected God at first – finally God rejected him.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God permitted Samuel to appear to pronounce Saul's final doom.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41642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The Witch of </a:t>
            </a:r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Endor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05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49528"/>
            <a:ext cx="8160063" cy="4287711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 Saul's words to Samuel were:</a:t>
            </a:r>
          </a:p>
          <a:p>
            <a:pPr algn="l"/>
            <a:r>
              <a:rPr lang="en-US" dirty="0"/>
              <a:t>"God has departed from me and </a:t>
            </a:r>
            <a:r>
              <a:rPr lang="en-US" dirty="0" err="1"/>
              <a:t>answereth</a:t>
            </a:r>
            <a:r>
              <a:rPr lang="en-US" dirty="0"/>
              <a:t> me no more, neither by prophets, nor by dreams, therefore I have called thee, that thou </a:t>
            </a:r>
            <a:r>
              <a:rPr lang="en-US" dirty="0" err="1"/>
              <a:t>mayest</a:t>
            </a:r>
            <a:r>
              <a:rPr lang="en-US" dirty="0"/>
              <a:t> make known unto me what I shall do."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What was Samuel's answer? He pronounced the judgment of God.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41642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The Witch of </a:t>
            </a:r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Endor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62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49528"/>
            <a:ext cx="8160063" cy="4287711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Saul was wounded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attempted to commit suicide and fell on his own sword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An Amalekite young man came, finished slaying him, then taking his crown </a:t>
            </a:r>
            <a:r>
              <a:rPr lang="en-US" dirty="0" smtClean="0"/>
              <a:t>and bracelet</a:t>
            </a:r>
            <a:r>
              <a:rPr lang="en-US" dirty="0"/>
              <a:t>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It should be noticed that this young man was an Amalekite, one of those whom </a:t>
            </a:r>
            <a:r>
              <a:rPr lang="en-US" dirty="0" smtClean="0"/>
              <a:t>Saul </a:t>
            </a:r>
            <a:r>
              <a:rPr lang="en-US" dirty="0"/>
              <a:t>had saved in his act of disobedience, which caused him to lose his crown.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41642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A Tragic Death 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49528"/>
            <a:ext cx="8160063" cy="4287711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The people had requested a king that they might be like the other nations </a:t>
            </a:r>
            <a:r>
              <a:rPr lang="en-US" dirty="0" smtClean="0"/>
              <a:t>around them </a:t>
            </a:r>
            <a:r>
              <a:rPr lang="en-US" dirty="0"/>
              <a:t>and God gave them a man according to their own choice.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 man that God chose for them was Saul, son of Kish, of the tribe of Benjamin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6736" y="241642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</a:rPr>
              <a:t>The People's Choice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49528"/>
            <a:ext cx="8160063" cy="4287711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Benjamin was one of the smallest tribes, situated between two of the largest </a:t>
            </a:r>
            <a:r>
              <a:rPr lang="en-US" dirty="0" smtClean="0"/>
              <a:t>tribes: Judah </a:t>
            </a:r>
            <a:r>
              <a:rPr lang="en-US" dirty="0"/>
              <a:t>and Ephraim. Having a man chosen from Benjamin would prevent jealousy </a:t>
            </a:r>
            <a:r>
              <a:rPr lang="en-US" dirty="0" smtClean="0"/>
              <a:t>arising </a:t>
            </a:r>
            <a:r>
              <a:rPr lang="en-US" dirty="0"/>
              <a:t>from either Judah or Ephraim.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was summoned and when the people saw his kingly stature, they accepted him </a:t>
            </a:r>
            <a:r>
              <a:rPr lang="en-US" dirty="0" smtClean="0"/>
              <a:t>with </a:t>
            </a:r>
            <a:r>
              <a:rPr lang="en-US" dirty="0"/>
              <a:t>shouts of approval. It is here that the people shouted: "God save the king." (I </a:t>
            </a:r>
            <a:r>
              <a:rPr lang="en-US" dirty="0" smtClean="0"/>
              <a:t>Samuel </a:t>
            </a:r>
            <a:r>
              <a:rPr lang="en-US" dirty="0"/>
              <a:t>10:24).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41642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</a:rPr>
              <a:t>The People's Choice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09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49528"/>
            <a:ext cx="8160063" cy="4287711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An opportunity soon arose for Saul to establish himself as king.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Saul began his reign in a most promising manner.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His government was simple, and he did not demand too much from the people.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He </a:t>
            </a:r>
            <a:r>
              <a:rPr lang="en-US" dirty="0"/>
              <a:t>established his capital at </a:t>
            </a:r>
            <a:r>
              <a:rPr lang="en-US" dirty="0" err="1"/>
              <a:t>Gibeah</a:t>
            </a:r>
            <a:r>
              <a:rPr lang="en-US" dirty="0"/>
              <a:t>, his own hometown.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41642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A Promising Beginning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2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49528"/>
            <a:ext cx="8160063" cy="4287711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The Philistines gathered a tremendous force of 30,000 chariots, 6,000 horsemen, </a:t>
            </a:r>
            <a:r>
              <a:rPr lang="en-US" dirty="0" smtClean="0"/>
              <a:t>and </a:t>
            </a:r>
            <a:r>
              <a:rPr lang="en-US" dirty="0"/>
              <a:t>many foot soldiers, and camped at </a:t>
            </a:r>
            <a:r>
              <a:rPr lang="en-US" dirty="0" err="1"/>
              <a:t>Michmash</a:t>
            </a:r>
            <a:r>
              <a:rPr lang="en-US" dirty="0"/>
              <a:t>, just four miles northeast of the </a:t>
            </a:r>
            <a:r>
              <a:rPr lang="en-US" dirty="0" smtClean="0"/>
              <a:t>capital</a:t>
            </a:r>
            <a:r>
              <a:rPr lang="en-US" dirty="0"/>
              <a:t>, </a:t>
            </a:r>
            <a:r>
              <a:rPr lang="en-US" dirty="0" err="1"/>
              <a:t>Gibeah</a:t>
            </a:r>
            <a:r>
              <a:rPr lang="en-US" dirty="0"/>
              <a:t>. This brought great terror to the Israelites.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Saul quickly assembled a force at Gilgal to withstand them, and waited for Samuel </a:t>
            </a:r>
            <a:r>
              <a:rPr lang="en-US" dirty="0" smtClean="0"/>
              <a:t>to </a:t>
            </a:r>
            <a:r>
              <a:rPr lang="en-US" dirty="0"/>
              <a:t>come and offer a sacrifice prior to </a:t>
            </a:r>
            <a:r>
              <a:rPr lang="en-US" dirty="0" smtClean="0"/>
              <a:t>the engagement</a:t>
            </a:r>
            <a:r>
              <a:rPr lang="en-US" dirty="0"/>
              <a:t>. Having waited seven days </a:t>
            </a:r>
            <a:r>
              <a:rPr lang="en-US" dirty="0" smtClean="0"/>
              <a:t>the </a:t>
            </a:r>
            <a:r>
              <a:rPr lang="en-US" dirty="0"/>
              <a:t>impatient Saul assumed the priestly office and offered up a burnt offering </a:t>
            </a:r>
            <a:r>
              <a:rPr lang="en-US" dirty="0" smtClean="0"/>
              <a:t>himself</a:t>
            </a:r>
            <a:r>
              <a:rPr lang="en-US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41642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The First Rejection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7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49528"/>
            <a:ext cx="8160063" cy="4287711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Saul was guilty before God of entering the priestly office.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had been anointed king but not priest. Through Samuel, God announced that for </a:t>
            </a:r>
            <a:r>
              <a:rPr lang="en-US" dirty="0" smtClean="0"/>
              <a:t>this </a:t>
            </a:r>
            <a:r>
              <a:rPr lang="en-US" dirty="0"/>
              <a:t>act the kingdom was to go to another. Here we see where a considerable </a:t>
            </a:r>
            <a:r>
              <a:rPr lang="en-US" dirty="0" smtClean="0"/>
              <a:t>change </a:t>
            </a:r>
            <a:r>
              <a:rPr lang="en-US" dirty="0"/>
              <a:t>was beginning to take place in the character of King Saul.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41642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The First Rejection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2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49528"/>
            <a:ext cx="8160063" cy="4287711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The second rejection came as a result of Saul's battle with the Amalekites, where </a:t>
            </a:r>
            <a:r>
              <a:rPr lang="en-US" dirty="0" smtClean="0"/>
              <a:t>Saul </a:t>
            </a:r>
            <a:r>
              <a:rPr lang="en-US" dirty="0"/>
              <a:t>proved disobedient and lost the kingdom.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Samuel gave Saul specific instruction regarding the battle, that he was to destroy </a:t>
            </a:r>
            <a:r>
              <a:rPr lang="en-US" dirty="0" smtClean="0"/>
              <a:t>the </a:t>
            </a:r>
            <a:r>
              <a:rPr lang="en-US" dirty="0"/>
              <a:t>people and all their livestock.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41642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The Second Rejection 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8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49528"/>
            <a:ext cx="8160063" cy="4287711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Saul won the battle, defeated the foe. However, he disobeyed in sparing King </a:t>
            </a:r>
            <a:r>
              <a:rPr lang="en-US" dirty="0" err="1"/>
              <a:t>Agag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some of the finest sheep and oxen. He explained to Samuel that the animals </a:t>
            </a:r>
            <a:r>
              <a:rPr lang="en-US" dirty="0" smtClean="0"/>
              <a:t>were </a:t>
            </a:r>
            <a:r>
              <a:rPr lang="en-US" dirty="0"/>
              <a:t>for sacrifice.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Samuel rebuked him and said that God desired obedience more than sacrifice.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41642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The Second Rejection 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44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49528"/>
            <a:ext cx="8160063" cy="4287711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Samuel then killed </a:t>
            </a:r>
            <a:r>
              <a:rPr lang="en-US" dirty="0" err="1"/>
              <a:t>Agag</a:t>
            </a:r>
            <a:r>
              <a:rPr lang="en-US" dirty="0"/>
              <a:t> with his own hands.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This incomplete obedience is a type of uncontrolled flesh.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A lesson that we all should learn from this is that incomplete obedience is </a:t>
            </a:r>
            <a:r>
              <a:rPr lang="en-US" dirty="0" smtClean="0"/>
              <a:t>disobedience</a:t>
            </a:r>
            <a:r>
              <a:rPr lang="en-US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241642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The Second Rejection 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52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94</TotalTime>
  <Words>827</Words>
  <Application>Microsoft Macintosh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Adelle-Regular</vt:lpstr>
      <vt:lpstr>Apple Chancery</vt:lpstr>
      <vt:lpstr>Times New Roman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26</cp:revision>
  <dcterms:created xsi:type="dcterms:W3CDTF">2014-03-26T14:03:34Z</dcterms:created>
  <dcterms:modified xsi:type="dcterms:W3CDTF">2016-12-06T00:18:29Z</dcterms:modified>
</cp:coreProperties>
</file>