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830"/>
    <a:srgbClr val="241F04"/>
    <a:srgbClr val="9E6313"/>
    <a:srgbClr val="975517"/>
    <a:srgbClr val="CEB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3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59364" y="4560689"/>
            <a:ext cx="3300176" cy="33199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78137" y="2528802"/>
            <a:ext cx="4819049" cy="1572255"/>
          </a:xfrm>
        </p:spPr>
        <p:txBody>
          <a:bodyPr/>
          <a:lstStyle>
            <a:lvl1pPr>
              <a:defRPr>
                <a:solidFill>
                  <a:srgbClr val="975517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59364" y="4560689"/>
            <a:ext cx="3300176" cy="33199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6968" y="286030"/>
            <a:ext cx="7660382" cy="435676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6968" y="286030"/>
            <a:ext cx="7660382" cy="435676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4250" y="4771739"/>
            <a:ext cx="2368508" cy="90039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975517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26968" y="286030"/>
            <a:ext cx="7660382" cy="435676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1593" y="561830"/>
            <a:ext cx="5600878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1907" y="5361518"/>
            <a:ext cx="5600663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88605" y="561829"/>
            <a:ext cx="5600878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EBB5C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CEBB5C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CEBB5C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EBB5C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EBB5C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CEBB5C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8"/>
          <a:stretch/>
        </p:blipFill>
        <p:spPr>
          <a:xfrm>
            <a:off x="2692056" y="2831559"/>
            <a:ext cx="5596128" cy="1427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17"/>
          <a:stretch/>
        </p:blipFill>
        <p:spPr>
          <a:xfrm>
            <a:off x="2692056" y="4384109"/>
            <a:ext cx="5596128" cy="6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Prospects for the country were extremely dismal and the task of bringing order out of near chaos was clearly his.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Samuel knew well the corrupt atmosphere of the tabernacle and the dire religious need of the people.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also knew the low moral that existed everywhere.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Faithful to God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36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However, Samuel had been given a courageous heart, full of faith in God and Samuel moved into his work with ability and strength.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priests, and Levites, in their widely distributed cities had to be encouraged.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images of Baal and </a:t>
            </a:r>
            <a:r>
              <a:rPr lang="en-US" dirty="0" err="1"/>
              <a:t>Ashteroth</a:t>
            </a:r>
            <a:r>
              <a:rPr lang="en-US" dirty="0"/>
              <a:t> had to be destroyed and the people had to return to the worship of the true God.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Faithful to God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63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Under the leadership of Samuel a revival took place at </a:t>
            </a:r>
            <a:r>
              <a:rPr lang="en-US" dirty="0" err="1"/>
              <a:t>Mizpeh</a:t>
            </a:r>
            <a:r>
              <a:rPr lang="en-US" dirty="0"/>
              <a:t> in Benjamin.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Philistines hearing of the assembly of </a:t>
            </a:r>
            <a:r>
              <a:rPr lang="en-US" dirty="0" err="1"/>
              <a:t>Mizpeh</a:t>
            </a:r>
            <a:r>
              <a:rPr lang="en-US" dirty="0"/>
              <a:t> went to battle in answer to Samuel's earnest intercession; God sent a thunderstorm, making the Philistines easy prey to the Israelites.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Samuel's weapon was prayer.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Victorious Battle of </a:t>
            </a:r>
            <a:r>
              <a:rPr lang="en-US" sz="2800" b="1" dirty="0" err="1"/>
              <a:t>Mizpeh</a:t>
            </a:r>
            <a:r>
              <a:rPr lang="en-US" sz="2800" b="1" dirty="0"/>
              <a:t>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b="1" dirty="0"/>
              <a:t>I Samuel 7:5-14</a:t>
            </a:r>
            <a:r>
              <a:rPr lang="en-US" sz="2800" b="1" dirty="0" smtClean="0"/>
              <a:t>)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029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1225956"/>
            <a:ext cx="7200736" cy="5141420"/>
          </a:xfrm>
        </p:spPr>
        <p:txBody>
          <a:bodyPr>
            <a:normAutofit lnSpcReduction="10000"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God had blessed the work of Samuel and following the </a:t>
            </a:r>
            <a:r>
              <a:rPr lang="en-US" dirty="0" err="1"/>
              <a:t>Mizpeh</a:t>
            </a:r>
            <a:r>
              <a:rPr lang="en-US" dirty="0"/>
              <a:t> victory, the priests and Levites were now doing their work with reasonable effectiveness.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To help in the south near Beersheba, Samuel installed his two sons, Joel and Abiah, as judges.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These two sons did not follow the godly example of their father, but took bribes in perversion of justice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Theocracy Rejected By the People: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b="1" dirty="0"/>
              <a:t>I Samuel 7:15 - 8:22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194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1225956"/>
            <a:ext cx="7200736" cy="5141420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Their poor conduct stirred the people to make a request of Samuel, which disappointed him greatly.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They asked that they be given a king.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However, it was not only due to the failure of his sons but the people wanted a king with an army like all the other nations.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Samuel took the request as a personal affront.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Theocracy Rejected By the People: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b="1" dirty="0"/>
              <a:t>I Samuel 7:15 - 8:22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519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1225956"/>
            <a:ext cx="7200736" cy="5141420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had worked hard for Israel and now believed that the country was in a relatively strong condition.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This request from the people seemed an indication of a lack of confidence in him.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God, however, told him that this was not so but that really the affront was against Himself.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It was God that they were rejecting.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Theocracy Rejected By the People: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b="1" dirty="0"/>
              <a:t>I Samuel 7:15 - 8:22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413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1225956"/>
            <a:ext cx="7200736" cy="5141420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God had given them a theocratic form of government, but this they were rejecting and desired a king.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God told him to comply with the people's request.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Samuel was true to God.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willingly obeyed and then gave Saul, whom he anointed king, counsel from God.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Theocracy Rejected By the People: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b="1" dirty="0"/>
              <a:t>I Samuel 7:15 - 8:22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654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As prophet Samuel represented God to the people; as priest he represented the people to God.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Not only did he deliver the word of the Lord to them; he interceded to God for them.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Israel needed this prophet-priest for soon the young king lifted himself up with arrogant pride and began to defy the Word of God.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Prophet-Priest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1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>
            <a:normAutofit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We should note that all true ministers should have this priestly and prophetic aspect to their ministry.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Samuel pronounced the rejection of Saul and foretold God's choice of David to be (I king Samuel 13:14).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Saul was unexcused for intruding into the priest's office.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His excuse was his fear of the Philistines; his reason was his pride and impatience.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Prophet-Priest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3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>
            <a:normAutofit lnSpcReduction="10000"/>
          </a:bodyPr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Through all the tension that developed in the kingdom, with the failure of Saul, Samuel proved faithful to the people and endeavored to establish their faith in God.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We remember Samuel for his fearlessness, his prayerfulness, his compassion and his devoted love for God and his service to his people.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Undoubtedly, much of this was due to the prayers and dedication of his saintly mother.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Prophet-Priest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63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One of the outstanding men of the Old Testament was Samuel.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Samuel was called a judge but he also was a prophet and a priest.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Samuel was the son of a Levite, </a:t>
            </a:r>
            <a:r>
              <a:rPr lang="en-US" dirty="0" err="1"/>
              <a:t>Elkanah</a:t>
            </a:r>
            <a:r>
              <a:rPr lang="en-US" dirty="0"/>
              <a:t>, and Samuel's mother was Hannah, one of the two wives of </a:t>
            </a:r>
            <a:r>
              <a:rPr lang="en-US" dirty="0" err="1"/>
              <a:t>Elkanah</a:t>
            </a:r>
            <a:r>
              <a:rPr lang="en-US" dirty="0"/>
              <a:t>.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Asked Of God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Prior to Samuel's birth, Hannah had been barren.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She prayed for a son, while at the house of God in Shiloh.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priest saw her and thought she was drunk because of her intense burden.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God heard her prayer and Samuel was born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Asked Of God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87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This should teach us that children are the heritage of the Lord (Psalm 127:3) and that young women, when they marry, should desire to bear children according to the plan of God.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It also teaches us that every child has a divine right to be wanted.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name Samuel means "asked of God."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Asked Of God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25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After Samuel was weaned, he was brought to the tabernacle and given to the Lord for service there.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Since God had given Samuel to her, she gave Samuel back to the Lord.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This example of Hannah's is a great inspiration to all Godly parents, even today.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Given To God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32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God called Samuel while he was still just a boy, ministering in the tabernacle.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Conditions at the tabernacle were not good and they were getting worse.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call of God came to Samuel ere the lamp of God went out in the temple of the Lord (I Samuel 3:3).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Called Of God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14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It is also stated about this time that the word of the Lord was precious in those days.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It simply meant that seldom did God speak to people.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On this occasion God called Samuel three times.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The first two times he thought it was Eli and then Eli instructed him how to answer on the third time.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Called Of God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56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Samuel answered the Lord: "Speak Lord for thy servant </a:t>
            </a:r>
            <a:r>
              <a:rPr lang="en-US" dirty="0" err="1"/>
              <a:t>heareth</a:t>
            </a:r>
            <a:r>
              <a:rPr lang="en-US" dirty="0"/>
              <a:t>."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not only received his call from God but God confided in him the judgment that was to befall Eli and the nation because of the sins of Eli's sons.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Although Samuel was still just a boy, it was his responsibility to carry this message to the aged priest.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Called Of God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52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8605" y="795069"/>
            <a:ext cx="7200736" cy="5572307"/>
          </a:xfrm>
        </p:spPr>
        <p:txBody>
          <a:bodyPr/>
          <a:lstStyle/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When Eli died, Samuel was thrust into the position of Israel's leader.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He was at the time about 25 years of age. </a:t>
            </a:r>
          </a:p>
          <a:p>
            <a:pPr marL="457200" lvl="0" indent="-457200" algn="l" eaLnBrk="0">
              <a:buFont typeface="Arial" charset="0"/>
              <a:buChar char="•"/>
            </a:pPr>
            <a:r>
              <a:rPr lang="en-US" dirty="0"/>
              <a:t>Samuel had already achieved a reputation as a prophet of God among the people (I Samuel 3:20).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605" y="271849"/>
            <a:ext cx="86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Faithful to God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49627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130</TotalTime>
  <Words>1117</Words>
  <Application>Microsoft Macintosh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Adelle-Regular</vt:lpstr>
      <vt:lpstr>Apple Chancery</vt:lpstr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30</cp:revision>
  <dcterms:created xsi:type="dcterms:W3CDTF">2014-03-26T14:03:34Z</dcterms:created>
  <dcterms:modified xsi:type="dcterms:W3CDTF">2016-11-07T20:59:28Z</dcterms:modified>
</cp:coreProperties>
</file>