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664"/>
    <a:srgbClr val="F5F5B9"/>
    <a:srgbClr val="2D8537"/>
    <a:srgbClr val="71757D"/>
    <a:srgbClr val="DAA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1" autoAdjust="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67706" y="5369576"/>
            <a:ext cx="4431706" cy="10824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67706" y="5369576"/>
            <a:ext cx="4431706" cy="10824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08882" y="2625841"/>
            <a:ext cx="4490530" cy="1875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7"/>
            <a:ext cx="8213945" cy="40903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7"/>
            <a:ext cx="8213945" cy="40903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7"/>
            <a:ext cx="8213945" cy="40903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19104" y="5337425"/>
            <a:ext cx="2308990" cy="10074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3024" y="932442"/>
            <a:ext cx="7860968" cy="411620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43372" y="5211470"/>
            <a:ext cx="7860665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3025" y="932442"/>
            <a:ext cx="7861013" cy="511235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5F5B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5F5B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5F5B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5F5B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5F5B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5F5B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18" y="5772912"/>
            <a:ext cx="4431792" cy="1085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2062169"/>
            <a:ext cx="8881872" cy="267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6" y="2483022"/>
            <a:ext cx="4486656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A cloth of blue—a heavenly Christ...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A covering of Scarlet over the dishes, spoons, bowls—the Sacrificial One.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Badgers' Skins—A Christ who is unlovely to the unregenerate man.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Jesus Christ Himself was "a pilgrim and a stranger" here in His earth walk.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Dishes — Used for holding the Food-Bread (Numbers 7:13, 18, 19, 25).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Spoons — Contained incense to be burnt at the Golden Altar (Numbers 7:14, 20, 26).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Bowls and Covers — Contained strong wine which was poured out in connection with this Table as a libation before the Lord (Numbers 28:7), typifying the bread and fruit of the vine used at Communion.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was to be on the Table at all times (Exodus 25:30).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was made of crushed fine flour (Leviticus 24:5), representing the trials, testing, temptations and suffering of the Lord Jesus Christ.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was baked to make it palatable (Leviticus 24:5). The fire of Calvary here speaks of the intense sufferings of the Son of God.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Facts About the </a:t>
            </a:r>
            <a:r>
              <a:rPr lang="en-US" sz="3600" dirty="0" err="1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endParaRPr lang="en-US" sz="36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There were twelve Cakes of Bread on the Table (Leviticus 24:5), one loaf for each tribe in the Camp of Israel. The number 12 also speaks of Apostolic Doctrine and Teaching.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Two-tenths deal of fine flour in each cake (Leviticus 24:5), speaking of a double portion.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Two rows with six in a row (Leviticus 24:6). Strong's Concordance states that the more correct wording of this passage would be "six loaves on a row, or a pile of loaves."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Facts About the </a:t>
            </a:r>
            <a:r>
              <a:rPr lang="en-US" sz="3600" dirty="0" err="1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endParaRPr lang="en-US" sz="36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Put Frankincense on the Bread (Leviticus 24:7). This speaks of the perfect life of prayer and intercession of Christ.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Bread was a Memorial (Leviticus 24:7). Christ is a memorial of the mercy of God.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Bread was an offering made by fire unto the Lord (Leviticus 24:7</a:t>
            </a: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Facts About the </a:t>
            </a:r>
            <a:r>
              <a:rPr lang="en-US" sz="3600" dirty="0" err="1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endParaRPr lang="en-US" sz="36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Bread was to be set in order every seventh day (Leviticus 24:8). Jesus is true Sabbath rest, for He is the Mighty Baptizer.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Bread was to be an Everlasting Covenant (Leviticus 24:8). This foreshadowed the NEW Covenant in the Body and Blood of Jesus.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Bread was to be eaten by the Priests only (Leviticus 24:9). Only those that belong to this Spiritual House are entitled to partake.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Facts About the </a:t>
            </a:r>
            <a:r>
              <a:rPr lang="en-US" sz="3600" dirty="0" err="1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endParaRPr lang="en-US" sz="36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13. The Bread was to be eaten in the Holy Place (Leviticus 24:9), never in the Outer Court.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Church, having received the Holy Ghost, would understand the mysteries of the ages.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of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finds fulfillment in Christ and His Church, personally and collectively.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Facts About the </a:t>
            </a:r>
            <a:r>
              <a:rPr lang="en-US" sz="3600" dirty="0" err="1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endParaRPr lang="en-US" sz="36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of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finds fulfillment in Christ and His Church, personally and collectively.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In Him is our Spiritual Meat and Spiritual Drink </a:t>
            </a: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1 Corinthians 10:1-4, 15-21), which is the full and satisfying portion, communion and fellowship, healing and health.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In Him is our Spiritual Meat and Spiritual Drink </a:t>
            </a: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1 Corinthians 10:1-4, 15-21), which is the full and satisfying portion, communion and fellowship, healing and health.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Facts About the </a:t>
            </a:r>
            <a:r>
              <a:rPr lang="en-US" sz="3600" dirty="0" err="1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endParaRPr lang="en-US" sz="36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of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was positioned by the north wall of the Holy Place, directly opposite the Golden Candlestick.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On the Table was to be kept twelve loaves of bread (Exodus 25:23-30).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priests were to place fresh bread upon the Table every Sabbath (Leviticus 24:5-9) and were to eat that which was removed (1 Samuel 2:6; Matthew 12:3-4</a:t>
            </a: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General Description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Jesus 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is the Bread of Life that came down from Heaven (John 6: 35).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saints of God live spiritually by partaking of this Bread of Life (Matthew 4:4; 1 Corinthians 10:16-18).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General Description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1. "Thou shalt make a Table..." (Exodus 25:23).</a:t>
            </a:r>
          </a:p>
          <a:p>
            <a:pPr marL="914400" lvl="1" indent="-457200" algn="l">
              <a:buFont typeface="Courier New" charset="0"/>
              <a:buChar char="o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was called several names in Scripture</a:t>
            </a: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of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(Exodus 25:30).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of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Shittim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Wood (Exodus 25:23; 37:10).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Pure Table (Leviticus 24:6).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(Exodus 39:36; 40:4,22).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Table of Gold (1Kings 7:48).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 err="1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Shittim</a:t>
            </a:r>
            <a:r>
              <a:rPr lang="en-US" altLang="en-US" sz="3200" dirty="0" smtClean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wood speaks of the sinless, incorruptible and perfect humanity of Christ.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wood is the most incorruptible wood we know.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With the addition of its border, the Table of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Shewbread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would be approximately 2-1/2 cubits long, 1-1/2 </a:t>
            </a:r>
            <a:r>
              <a:rPr lang="en-US" altLang="en-US" sz="3200" dirty="0" err="1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cubics</a:t>
            </a: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 wide, and 1-1/2 cubits high.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Hebrew word for "gold" comes from an unused root word meaning, "shimmer" or "from it's shining."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Gold and wood combination speaks to us of the dual nature of Jesus, Deity and Humanity.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Lord Jesus is both God and man.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He is the Word (Gold) made flesh (Wood) who dwelt among mankind (John 1:1-3, 14-18; 1 Timothy 2:5-6).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The word "border" has the meaning of "margin of protection."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This border is measured by God's hand.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Four corners — four corners of the earth would be influenced by the Gospel.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A worldwide ministry (Matthew 28:18-20; Mark 16:15-20; Acts 1:8).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3025" y="969512"/>
            <a:ext cx="7861013" cy="511235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Four feet — significant of Christ's earth walk. 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Four Gospels (Matthew, Mark, Luke and John) uphold and illustrate the true Bread from Glory, Jesus Christ.</a:t>
            </a:r>
          </a:p>
          <a:p>
            <a:pPr marL="457200" indent="-457200" algn="l">
              <a:buFont typeface="Arial" charset="0"/>
              <a:buChar char="•"/>
            </a:pPr>
            <a:endParaRPr lang="en-US" altLang="en-US" sz="3200" dirty="0">
              <a:solidFill>
                <a:srgbClr val="C5B66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sz="3200" dirty="0">
                <a:solidFill>
                  <a:srgbClr val="C5B664"/>
                </a:solidFill>
                <a:latin typeface="Times New Roman" charset="0"/>
                <a:ea typeface="Times New Roman" charset="0"/>
                <a:cs typeface="Times New Roman" charset="0"/>
              </a:rPr>
              <a:t>Four gold rings — represent eternality of being: Jesus is from everlasting to everlasting. He is alive FOREVERMORE!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25" y="200071"/>
            <a:ext cx="7861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5F5B9"/>
                </a:solidFill>
                <a:latin typeface="Times New Roman" charset="0"/>
                <a:ea typeface="Times New Roman" charset="0"/>
                <a:cs typeface="Times New Roman" charset="0"/>
              </a:rPr>
              <a:t>The Construction of the Table</a:t>
            </a:r>
            <a:endParaRPr lang="en-US" sz="4400" dirty="0">
              <a:solidFill>
                <a:srgbClr val="F5F5B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153</TotalTime>
  <Words>957</Words>
  <Application>Microsoft Macintosh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Adelle-Regular</vt:lpstr>
      <vt:lpstr>Apple Chancery</vt:lpstr>
      <vt:lpstr>Courier New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46</cp:revision>
  <dcterms:created xsi:type="dcterms:W3CDTF">2014-03-26T14:03:34Z</dcterms:created>
  <dcterms:modified xsi:type="dcterms:W3CDTF">2016-11-08T20:10:37Z</dcterms:modified>
</cp:coreProperties>
</file>