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C"/>
    <a:srgbClr val="F2E9D0"/>
    <a:srgbClr val="C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44801" y="5091486"/>
            <a:ext cx="1231547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72717" y="2534188"/>
            <a:ext cx="4137230" cy="215524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44801" y="5091486"/>
            <a:ext cx="1231547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0" y="1527619"/>
            <a:ext cx="8596714" cy="51039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0" y="1527619"/>
            <a:ext cx="8596714" cy="51039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070" y="1527619"/>
            <a:ext cx="8596714" cy="510390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44802" y="426312"/>
            <a:ext cx="1270032" cy="7105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89140" y="-576197"/>
            <a:ext cx="10722280" cy="7346515"/>
            <a:chOff x="-789140" y="-576197"/>
            <a:chExt cx="10722280" cy="73465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923" y="3979102"/>
              <a:ext cx="4194048" cy="5242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911" y="2087220"/>
              <a:ext cx="2170176" cy="11826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140" y="-576197"/>
              <a:ext cx="10722280" cy="7346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>
            <a:normAutofit fontScale="77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Many terms and titles used for the Holy Spirit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Holy Spirit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Holy Ghost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Grace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Truth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Life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Promise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Burning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Glory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God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Christ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Spirit of Wisdom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Unction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Comforter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156436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Holy Spirit was promised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Old Testament (Joel 2:28)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John the Baptist (Matthew 3:11)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Promised by Jesus Christ (John 14:15-26)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Promised</a:t>
            </a:r>
          </a:p>
        </p:txBody>
      </p:sp>
    </p:spTree>
    <p:extLst>
      <p:ext uri="{BB962C8B-B14F-4D97-AF65-F5344CB8AC3E}">
        <p14:creationId xmlns:p14="http://schemas.microsoft.com/office/powerpoint/2010/main" val="12608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God is Spirit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Only one Spirit (Eph. 4:4)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Used to designate manifestation of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Way God communicates with </a:t>
            </a:r>
            <a:r>
              <a:rPr lang="en-US" dirty="0" smtClean="0"/>
              <a:t>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3605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>
                <a:latin typeface="Times New Roman" charset="0"/>
              </a:rPr>
              <a:t>The Holy Spirit</a:t>
            </a:r>
            <a:endParaRPr lang="en-US" sz="6600" b="1" kern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6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References:  Acts 2:17, 10:44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Emanate = “to flow forth from”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Holy Spirit is God flowing forth in blessing, salvation, and power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God In Emanation</a:t>
            </a:r>
          </a:p>
        </p:txBody>
      </p:sp>
    </p:spTree>
    <p:extLst>
      <p:ext uri="{BB962C8B-B14F-4D97-AF65-F5344CB8AC3E}">
        <p14:creationId xmlns:p14="http://schemas.microsoft.com/office/powerpoint/2010/main" val="15724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Ref:  Acts 2:4, Eph. 4:4,3:19, Col 1:27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Whether in creation, incarnation or a Pentecost, all the same Spirit!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2480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One Spirit</a:t>
            </a:r>
          </a:p>
        </p:txBody>
      </p:sp>
    </p:spTree>
    <p:extLst>
      <p:ext uri="{BB962C8B-B14F-4D97-AF65-F5344CB8AC3E}">
        <p14:creationId xmlns:p14="http://schemas.microsoft.com/office/powerpoint/2010/main" val="1423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Ref:  John 16:13, Col. 1:27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What is the personality?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Jesus Christ dwelling within us in the power of His Resurrection life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“He” referring to another manifestation of the One True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“It” referring to the experience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6599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Personality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06459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Ref:  John 4:24,14:18 II </a:t>
            </a:r>
            <a:r>
              <a:rPr lang="en-US" dirty="0" err="1"/>
              <a:t>Cor</a:t>
            </a:r>
            <a:r>
              <a:rPr lang="en-US" dirty="0"/>
              <a:t> 3:17, Ro 8:9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“God is a Spirit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“Lord is that Spirit”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“I will come to you”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“Spirit of God” – “Spirit of Christ”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Consider creation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Gen. 1:2, Job 33:4, Col 1:16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Oneness of The Spirit</a:t>
            </a:r>
          </a:p>
        </p:txBody>
      </p:sp>
    </p:spTree>
    <p:extLst>
      <p:ext uri="{BB962C8B-B14F-4D97-AF65-F5344CB8AC3E}">
        <p14:creationId xmlns:p14="http://schemas.microsoft.com/office/powerpoint/2010/main" val="30212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ministry of the Holy Spirit is typified in the Old Testament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Cloud (Ex. 13:21, II </a:t>
            </a:r>
            <a:r>
              <a:rPr lang="en-US" dirty="0" err="1"/>
              <a:t>Chron</a:t>
            </a:r>
            <a:r>
              <a:rPr lang="en-US" dirty="0"/>
              <a:t> 5:14)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Mount Carmel (I Kings 18:38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latin typeface="Times New Roman" charset="0"/>
              </a:rPr>
              <a:t>Typified</a:t>
            </a:r>
          </a:p>
        </p:txBody>
      </p:sp>
    </p:spTree>
    <p:extLst>
      <p:ext uri="{BB962C8B-B14F-4D97-AF65-F5344CB8AC3E}">
        <p14:creationId xmlns:p14="http://schemas.microsoft.com/office/powerpoint/2010/main" val="1900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Many symbols used in speaking of the Holy Ghost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Fire (Matt 3:11, Acts 2:3)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Oil (Matt 25:1-13, Luke 10:34)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Wine (Matt 9:17, Luke 10:34)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Water (John 4:14, John 7:38)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Dove (Matt 3:16)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Wind (Acts 2:2)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Seal (</a:t>
            </a:r>
            <a:r>
              <a:rPr lang="en-US" dirty="0" err="1"/>
              <a:t>Eph</a:t>
            </a:r>
            <a:r>
              <a:rPr lang="en-US" dirty="0"/>
              <a:t> 1:13-14,4:30)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latin typeface="Times New Roman" charset="0"/>
              </a:rPr>
              <a:t>Symbols</a:t>
            </a:r>
            <a:endParaRPr lang="en-US" sz="4000" b="1" kern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6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3070" y="1708783"/>
            <a:ext cx="8596714" cy="5149217"/>
          </a:xfrm>
        </p:spPr>
        <p:txBody>
          <a:bodyPr anchor="ctr"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Many symbols used in speaking of the Holy Ghost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Fire (Matt 3:11, Acts 2:3)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Oil (Matt 25:1-13, Luke 10:34)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Wine (Matt 9:17, Luke 10:34)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Water (John 4:14, John 7:38)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Dove (Matt 3:16)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Wind (Acts 2:2)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Seal (</a:t>
            </a:r>
            <a:r>
              <a:rPr lang="en-US" dirty="0" err="1"/>
              <a:t>Eph</a:t>
            </a:r>
            <a:r>
              <a:rPr lang="en-US" dirty="0"/>
              <a:t> 1:13-14,4:30)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29675"/>
          <a:stretch/>
        </p:blipFill>
        <p:spPr>
          <a:xfrm>
            <a:off x="3182591" y="0"/>
            <a:ext cx="2718816" cy="1000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070" y="1000897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latin typeface="Times New Roman" charset="0"/>
              </a:rPr>
              <a:t>Symbols</a:t>
            </a:r>
            <a:endParaRPr lang="en-US" sz="4000" b="1" kern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83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126</TotalTime>
  <Words>399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28</cp:revision>
  <dcterms:created xsi:type="dcterms:W3CDTF">2014-03-26T14:03:34Z</dcterms:created>
  <dcterms:modified xsi:type="dcterms:W3CDTF">2017-01-09T00:58:56Z</dcterms:modified>
</cp:coreProperties>
</file>