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6BF"/>
    <a:srgbClr val="E0DABD"/>
    <a:srgbClr val="AFA8A3"/>
    <a:srgbClr val="D3D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69"/>
    <p:restoredTop sz="94671"/>
  </p:normalViewPr>
  <p:slideViewPr>
    <p:cSldViewPr snapToGrid="0" snapToObjects="1">
      <p:cViewPr varScale="1">
        <p:scale>
          <a:sx n="89" d="100"/>
          <a:sy n="89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F5DDB-113A-F243-A3AF-E35CDECA2C98}" type="datetimeFigureOut">
              <a:rPr lang="en-US" smtClean="0"/>
              <a:t>1/8/17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4FF06-51D3-8B4A-8980-8F107DE2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7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3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736A-9FEF-6044-8CF7-A61BF184AD81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349D4-ED4B-AF4C-BA67-68CFD273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7" y="1159569"/>
            <a:ext cx="8308848" cy="3102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76" y="4131525"/>
            <a:ext cx="3742944" cy="969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78" y="3752631"/>
            <a:ext cx="3011424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DAY OF SALVATION: (II Corinthians 6:2) 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713737"/>
            <a:ext cx="7957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statement here is a strong warning against procrastination.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word "now" refers to the gospel age.</a:t>
            </a:r>
          </a:p>
        </p:txBody>
      </p:sp>
    </p:spTree>
    <p:extLst>
      <p:ext uri="{BB962C8B-B14F-4D97-AF65-F5344CB8AC3E}">
        <p14:creationId xmlns:p14="http://schemas.microsoft.com/office/powerpoint/2010/main" val="140686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PAUL'S SUFFERINGS AND PATIENCE: (II Corinthians 6:3-13) 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713737"/>
            <a:ext cx="7957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His sufferings and patience was proof of his ministry.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He is always zealous to defend the ministry and it would seem that he suffers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disappointment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that the ministry is always misunderstood.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He also mentions the virtues of the ministry</a:t>
            </a:r>
          </a:p>
        </p:txBody>
      </p:sp>
    </p:spTree>
    <p:extLst>
      <p:ext uri="{BB962C8B-B14F-4D97-AF65-F5344CB8AC3E}">
        <p14:creationId xmlns:p14="http://schemas.microsoft.com/office/powerpoint/2010/main" val="141243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A SEPARATED LIFE: (II Corinthians 6:14 - II Corinthians 7:1) 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713737"/>
            <a:ext cx="79577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Life of separation and holiness.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There is no place of real fellowship between light and darkness.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God will receive us if we will separate ourselves from the world and dedicate 	ourselves to Him.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There must be a complete abstaining from all filthiness of the flesh and spirit. </a:t>
            </a:r>
          </a:p>
        </p:txBody>
      </p:sp>
    </p:spTree>
    <p:extLst>
      <p:ext uri="{BB962C8B-B14F-4D97-AF65-F5344CB8AC3E}">
        <p14:creationId xmlns:p14="http://schemas.microsoft.com/office/powerpoint/2010/main" val="12852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GOOD NEWS BROUGHT BY TITUS: (II Corinthians 7:2-16) 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713737"/>
            <a:ext cx="79577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is not sorry that he wrote to them in such a severe tone for it brought them </a:t>
            </a:r>
            <a:r>
              <a:rPr lang="en-US" sz="360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to </a:t>
            </a:r>
            <a:r>
              <a:rPr lang="en-US" sz="360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repentance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Theirs was a godly sorrow, not the sorrow of the world.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result of their sorrow was a real repentance. </a:t>
            </a:r>
          </a:p>
        </p:txBody>
      </p:sp>
    </p:spTree>
    <p:extLst>
      <p:ext uri="{BB962C8B-B14F-4D97-AF65-F5344CB8AC3E}">
        <p14:creationId xmlns:p14="http://schemas.microsoft.com/office/powerpoint/2010/main" val="54859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MOTIVATIONS FOR PAUL'S DEDICATION TO THE MINISTRY </a:t>
            </a:r>
            <a:endParaRPr lang="en-US" sz="36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590627"/>
            <a:ext cx="8021782" cy="5267373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Paul states a number of things that have motivated him in his dedication to the ministry. 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knowledge and certainty of immortality (5:1-9)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Judgment (5:10)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Fear (5:11)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Unselfishness (5:12, 13)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Love (5:14, 15)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Regeneration (5:16, 17)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Reconciliation (5:18 - 21)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Time (6:1 - 2)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Suffering (6:3 - 10)</a:t>
            </a:r>
          </a:p>
        </p:txBody>
      </p:sp>
    </p:spTree>
    <p:extLst>
      <p:ext uri="{BB962C8B-B14F-4D97-AF65-F5344CB8AC3E}">
        <p14:creationId xmlns:p14="http://schemas.microsoft.com/office/powerpoint/2010/main" val="129350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HOPE OF IMMORTALITY: (II Corinthians 5:1-9) 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713737"/>
            <a:ext cx="8021782" cy="5144264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knowledge and hope of immortality gives Paul strength to endure that he might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please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Christ (verse 9).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There is no uncertainty regarding the hope of immortality. The only uncertain fact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about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it is the matter of time.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apostle makes a comparison between what we have now and what we will be. </a:t>
            </a:r>
          </a:p>
        </p:txBody>
      </p:sp>
    </p:spTree>
    <p:extLst>
      <p:ext uri="{BB962C8B-B14F-4D97-AF65-F5344CB8AC3E}">
        <p14:creationId xmlns:p14="http://schemas.microsoft.com/office/powerpoint/2010/main" val="41543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HOPE OF IMMORTALITY: (II Corinthians 5:1-9) 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713737"/>
            <a:ext cx="8021782" cy="514426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Our hope and longing is not for death but rather for the coming of our Lord.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When the child of God dies, he is immediately present with the Lord. When he is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absent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from this body, he will be present with the Lord. </a:t>
            </a:r>
          </a:p>
        </p:txBody>
      </p:sp>
    </p:spTree>
    <p:extLst>
      <p:ext uri="{BB962C8B-B14F-4D97-AF65-F5344CB8AC3E}">
        <p14:creationId xmlns:p14="http://schemas.microsoft.com/office/powerpoint/2010/main" val="98875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390298"/>
            <a:ext cx="7813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JUDGMENT SEAT OF CHRIST: (II Corinthians 5:10) </a:t>
            </a:r>
            <a:endParaRPr lang="en-US" sz="36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590627"/>
            <a:ext cx="8021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This takes place immediately following the coming of the Lord for His church and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</a:t>
            </a: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child of God is judged for works, and faithfulness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The rewards will be handed out at the judgment seat of Christ.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This judgment has nothing to do with salvation. It has to do with a man's </a:t>
            </a:r>
            <a:r>
              <a:rPr lang="en-US" sz="32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faithfulness</a:t>
            </a:r>
            <a:r>
              <a:rPr lang="en-US" sz="32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, his motives and his ministries.</a:t>
            </a:r>
          </a:p>
        </p:txBody>
      </p:sp>
    </p:spTree>
    <p:extLst>
      <p:ext uri="{BB962C8B-B14F-4D97-AF65-F5344CB8AC3E}">
        <p14:creationId xmlns:p14="http://schemas.microsoft.com/office/powerpoint/2010/main" val="7439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542698"/>
            <a:ext cx="7813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A NEW CREATION: (II Corinthians 5:17) 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866137"/>
            <a:ext cx="79577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If one is in Christ, he has become a new creation, with old things passed away, and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all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things become new.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We may conclude that if a man is not a new creature, then he is not in Christ, and </a:t>
            </a:r>
            <a:r>
              <a:rPr lang="en-US" sz="3600" dirty="0" smtClean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of </a:t>
            </a: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course, not saved. </a:t>
            </a:r>
          </a:p>
        </p:txBody>
      </p:sp>
    </p:spTree>
    <p:extLst>
      <p:ext uri="{BB962C8B-B14F-4D97-AF65-F5344CB8AC3E}">
        <p14:creationId xmlns:p14="http://schemas.microsoft.com/office/powerpoint/2010/main" val="109404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542698"/>
            <a:ext cx="7813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GOD IN CHRIST: (II Corinthians 5:19) 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979247"/>
            <a:ext cx="7957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This verse is a positive statement of the Oneness truth.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Christ means "the anointed one," and the anointing one is God. </a:t>
            </a:r>
          </a:p>
        </p:txBody>
      </p:sp>
    </p:spTree>
    <p:extLst>
      <p:ext uri="{BB962C8B-B14F-4D97-AF65-F5344CB8AC3E}">
        <p14:creationId xmlns:p14="http://schemas.microsoft.com/office/powerpoint/2010/main" val="191293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6" y="542698"/>
            <a:ext cx="7813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GOD IN CHRIST: (II Corinthians 5:19) 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979247"/>
            <a:ext cx="79577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It does not say that God was in Christ reconciling the world unto themselves but rather unto Himself.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We need no stronger statement than this in order to believe the Oneness truth.</a:t>
            </a:r>
            <a:endParaRPr lang="en-US" sz="3600" dirty="0">
              <a:solidFill>
                <a:srgbClr val="D0C6BF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0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7" y="313026"/>
            <a:ext cx="7813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D0C6BF"/>
                </a:solidFill>
                <a:latin typeface="Times New Roman" charset="0"/>
                <a:ea typeface="Times New Roman" charset="0"/>
                <a:cs typeface="Times New Roman" charset="0"/>
              </a:rPr>
              <a:t>THE POSSIBILITY OF FALLING FROM GRACE: (II Corinthians 6:1) </a:t>
            </a:r>
            <a:endParaRPr lang="en-US" sz="4000" dirty="0">
              <a:solidFill>
                <a:srgbClr val="D0C6B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7" y="2050802"/>
            <a:ext cx="7813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It is possible to fall away from grace. 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D0C6BF"/>
                </a:solidFill>
                <a:latin typeface="Times New Roman" charset="0"/>
                <a:ea typeface="Times New Roman" charset="0"/>
              </a:rPr>
              <a:t>This statement, of Paul's, explodes the doctrine of unconditional eternal security. </a:t>
            </a:r>
          </a:p>
        </p:txBody>
      </p:sp>
    </p:spTree>
    <p:extLst>
      <p:ext uri="{BB962C8B-B14F-4D97-AF65-F5344CB8AC3E}">
        <p14:creationId xmlns:p14="http://schemas.microsoft.com/office/powerpoint/2010/main" val="5256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633</Words>
  <Application>Microsoft Macintosh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PAUL'S FIRST CORINTHIAN LETTER </dc:title>
  <dc:creator>Microsoft Office User</dc:creator>
  <cp:lastModifiedBy>Microsoft Office User</cp:lastModifiedBy>
  <cp:revision>22</cp:revision>
  <dcterms:created xsi:type="dcterms:W3CDTF">2016-10-04T23:00:14Z</dcterms:created>
  <dcterms:modified xsi:type="dcterms:W3CDTF">2017-01-09T01:32:56Z</dcterms:modified>
</cp:coreProperties>
</file>