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6E36"/>
    <a:srgbClr val="DEDEDE"/>
    <a:srgbClr val="EAEAEA"/>
    <a:srgbClr val="EFEFEF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4" autoAdjust="0"/>
    <p:restoredTop sz="94712"/>
  </p:normalViewPr>
  <p:slideViewPr>
    <p:cSldViewPr snapToGrid="0" snapToObjects="1">
      <p:cViewPr varScale="1">
        <p:scale>
          <a:sx n="102" d="100"/>
          <a:sy n="102" d="100"/>
        </p:scale>
        <p:origin x="15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83798" y="5487472"/>
            <a:ext cx="4983444" cy="4287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83798" y="5487472"/>
            <a:ext cx="4983444" cy="42870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2211" y="482297"/>
            <a:ext cx="6314366" cy="339751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9685" y="471581"/>
            <a:ext cx="4740452" cy="59161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9685" y="471581"/>
            <a:ext cx="4740452" cy="59161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39685" y="471581"/>
            <a:ext cx="4740452" cy="59161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18380" y="3504694"/>
            <a:ext cx="3300350" cy="178985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7"/>
            <a:ext cx="8214631" cy="46943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2" y="5554435"/>
            <a:ext cx="8214632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50144"/>
            <a:ext cx="8222669" cy="593761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E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EDEDE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453" y="1009680"/>
            <a:ext cx="10105182" cy="3743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41" y="5428165"/>
            <a:ext cx="4980432" cy="646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667" y="1564368"/>
            <a:ext cx="2590800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lvl="0" algn="l"/>
            <a:r>
              <a:rPr lang="en-US" smtClean="0"/>
              <a:t>5.  RESULTS </a:t>
            </a:r>
            <a:r>
              <a:rPr lang="en-US" dirty="0"/>
              <a:t>AND THE LESSON TAUGHT: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act of judgment teaches that the house of God should always be kept sanctified and holy.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also teaches that there is a righteous indignation, which is proper, when it rises against wrong.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is not a carnal anger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CLEANSED THE TEMPLE: </a:t>
            </a:r>
          </a:p>
        </p:txBody>
      </p:sp>
    </p:spTree>
    <p:extLst>
      <p:ext uri="{BB962C8B-B14F-4D97-AF65-F5344CB8AC3E}">
        <p14:creationId xmlns:p14="http://schemas.microsoft.com/office/powerpoint/2010/main" val="16770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two miracles studied in this lesson show that Jesus is the great judge of mankind.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There are many Scriptures that also state this clearly.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(John 5:22).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(Acts 10:42).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(Acts 17:31).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(II Timothy 4:1</a:t>
            </a:r>
            <a:r>
              <a:rPr lang="en-US" dirty="0" smtClean="0"/>
              <a:t>).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IS THE GREAT JUDGE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87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/>
              <a:t>SCRIPTURAL REFERENCES: Matthew 21:17-19 &amp; Mark 11:12-14, </a:t>
            </a:r>
            <a:r>
              <a:rPr lang="en-US" dirty="0" smtClean="0"/>
              <a:t>20-26.</a:t>
            </a:r>
          </a:p>
          <a:p>
            <a:pPr algn="l"/>
            <a:r>
              <a:rPr lang="en-US" dirty="0" smtClean="0"/>
              <a:t>CIRCUMSTANCES</a:t>
            </a:r>
            <a:r>
              <a:rPr lang="en-US" dirty="0"/>
              <a:t>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Beside the road before them stood a fig tree conspicuous because of its abundant foliage.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Jesus cursed the tree and pronounced judgment. "Let no man eat fruit from thee."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next morning as they entered the city they found the fig tree withered up from the roots.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CURSED THE BARREN FIG TREE:</a:t>
            </a:r>
          </a:p>
        </p:txBody>
      </p:sp>
    </p:spTree>
    <p:extLst>
      <p:ext uri="{BB962C8B-B14F-4D97-AF65-F5344CB8AC3E}">
        <p14:creationId xmlns:p14="http://schemas.microsoft.com/office/powerpoint/2010/main" val="132516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dirty="0" smtClean="0"/>
              <a:t>2.  NEED</a:t>
            </a:r>
            <a:r>
              <a:rPr lang="en-US" dirty="0"/>
              <a:t>: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need here was for fruit. There was promise of fruit but only the promise. The tree was barren.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CURSED THE BARREN FIG TREE:</a:t>
            </a:r>
          </a:p>
        </p:txBody>
      </p:sp>
    </p:spTree>
    <p:extLst>
      <p:ext uri="{BB962C8B-B14F-4D97-AF65-F5344CB8AC3E}">
        <p14:creationId xmlns:p14="http://schemas.microsoft.com/office/powerpoint/2010/main" val="115597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 algn="l"/>
            <a:r>
              <a:rPr lang="en-US" dirty="0" smtClean="0"/>
              <a:t>3.  HOW </a:t>
            </a:r>
            <a:r>
              <a:rPr lang="en-US" dirty="0"/>
              <a:t>WAS THE MIRACLE PERFORMED? </a:t>
            </a:r>
          </a:p>
          <a:p>
            <a:pPr lvl="0" algn="l"/>
            <a:r>
              <a:rPr lang="en-US" dirty="0"/>
              <a:t> 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miracle of judgment took place simply at a simple word of Jesus.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disciples may have looked for something to happen immediately.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next morning they were astonished when they saw the withered fig tree.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CURSED THE BARREN FIG TREE:</a:t>
            </a:r>
          </a:p>
        </p:txBody>
      </p:sp>
    </p:spTree>
    <p:extLst>
      <p:ext uri="{BB962C8B-B14F-4D97-AF65-F5344CB8AC3E}">
        <p14:creationId xmlns:p14="http://schemas.microsoft.com/office/powerpoint/2010/main" val="74992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dirty="0" smtClean="0"/>
              <a:t>1.  SCRIPTURAL </a:t>
            </a:r>
            <a:r>
              <a:rPr lang="en-US" dirty="0"/>
              <a:t>REFERENCES: </a:t>
            </a:r>
            <a:endParaRPr lang="en-US" dirty="0" smtClean="0"/>
          </a:p>
          <a:p>
            <a:pPr marL="457200" lvl="0" indent="-457200" algn="l">
              <a:buFont typeface="Arial" charset="0"/>
              <a:buChar char="•"/>
            </a:pPr>
            <a:r>
              <a:rPr lang="en-US" dirty="0" smtClean="0"/>
              <a:t>Matthew </a:t>
            </a:r>
            <a:r>
              <a:rPr lang="en-US" dirty="0"/>
              <a:t>21:12-13; Mark 11:15-17; Luke 19:45-46; John 2: 13-25.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CLEANSED THE TEMPLE: </a:t>
            </a:r>
          </a:p>
        </p:txBody>
      </p:sp>
    </p:spTree>
    <p:extLst>
      <p:ext uri="{BB962C8B-B14F-4D97-AF65-F5344CB8AC3E}">
        <p14:creationId xmlns:p14="http://schemas.microsoft.com/office/powerpoint/2010/main" val="130087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lvl="0" algn="l"/>
            <a:r>
              <a:rPr lang="en-US" dirty="0" smtClean="0"/>
              <a:t>2.  CIRCUMSTANCES</a:t>
            </a:r>
            <a:r>
              <a:rPr lang="en-US" dirty="0"/>
              <a:t>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cleansed the temple on two different occasions, one at the very beginning of His ministry and again at the close of His ministry right after the triumphant entry.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righteous indignation of our Lord was aroused and He declared that the house of God had become a "den of thieves."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CLEANSED THE TEMPLE: </a:t>
            </a:r>
          </a:p>
        </p:txBody>
      </p:sp>
    </p:spTree>
    <p:extLst>
      <p:ext uri="{BB962C8B-B14F-4D97-AF65-F5344CB8AC3E}">
        <p14:creationId xmlns:p14="http://schemas.microsoft.com/office/powerpoint/2010/main" val="36131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dirty="0" smtClean="0"/>
              <a:t>3. NEED</a:t>
            </a:r>
            <a:r>
              <a:rPr lang="en-US" dirty="0"/>
              <a:t>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temple had been polluted and desecrated with commercialism. The whole place was corrupt.</a:t>
            </a:r>
          </a:p>
          <a:p>
            <a:pPr lvl="0" algn="l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CLEANSED THE TEMPLE: </a:t>
            </a:r>
          </a:p>
        </p:txBody>
      </p:sp>
    </p:spTree>
    <p:extLst>
      <p:ext uri="{BB962C8B-B14F-4D97-AF65-F5344CB8AC3E}">
        <p14:creationId xmlns:p14="http://schemas.microsoft.com/office/powerpoint/2010/main" val="121110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 algn="l"/>
            <a:r>
              <a:rPr lang="en-US" dirty="0" smtClean="0"/>
              <a:t>4.  HOW </a:t>
            </a:r>
            <a:r>
              <a:rPr lang="en-US" dirty="0"/>
              <a:t>WAS THIS MIRACLE PERFORMED: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took a whip and followed by His disciples, drove out the animals through the temple door, overturning the money tables at the same time.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then declared, "My house shall be called the house of prayer</a:t>
            </a:r>
            <a:r>
              <a:rPr lang="en-US" dirty="0" smtClean="0"/>
              <a:t>."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4188940"/>
            <a:ext cx="4077730" cy="1410157"/>
            <a:chOff x="0" y="1284942"/>
            <a:chExt cx="9144000" cy="3078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4942"/>
              <a:ext cx="9144000" cy="3078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667" y="1564368"/>
              <a:ext cx="2590800" cy="90830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92651" y="471581"/>
            <a:ext cx="344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charset="0"/>
                <a:ea typeface="Times New Roman" charset="0"/>
              </a:rPr>
              <a:t>JESUS CLEANSED THE TEMPLE: </a:t>
            </a:r>
          </a:p>
        </p:txBody>
      </p:sp>
    </p:spTree>
    <p:extLst>
      <p:ext uri="{BB962C8B-B14F-4D97-AF65-F5344CB8AC3E}">
        <p14:creationId xmlns:p14="http://schemas.microsoft.com/office/powerpoint/2010/main" val="822793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</TotalTime>
  <Words>396</Words>
  <Application>Microsoft Macintosh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Adelle-Regular</vt:lpstr>
      <vt:lpstr>Apple Chancery</vt:lpstr>
      <vt:lpstr>Georgia</vt:lpstr>
      <vt:lpstr>Times New Roman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46</cp:revision>
  <dcterms:created xsi:type="dcterms:W3CDTF">2014-03-26T14:03:34Z</dcterms:created>
  <dcterms:modified xsi:type="dcterms:W3CDTF">2017-01-09T19:47:41Z</dcterms:modified>
</cp:coreProperties>
</file>