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A3A"/>
    <a:srgbClr val="F8E7AE"/>
    <a:srgbClr val="1E1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5" autoAdjust="0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15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3727" y="4501061"/>
            <a:ext cx="2270665" cy="30003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63727" y="4501061"/>
            <a:ext cx="2270665" cy="30003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72399" y="2051921"/>
            <a:ext cx="5205213" cy="2047003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056191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92276" y="274639"/>
            <a:ext cx="3184705" cy="16485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2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2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2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2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2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01" y="4374172"/>
            <a:ext cx="3011424" cy="646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898175"/>
            <a:ext cx="9144000" cy="3462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RESULTS AND THE LESSON TAUGHT: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We are reminded of creation when God spoke and everything was created simply by His word.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It was the very same One speaking from the stern of the boat in the middle of the Sea of Galilee.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The disciples were fearful but they did not have faith.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ea typeface="SimSun" charset="-122"/>
              </a:rPr>
              <a:t>Jesus Stills A Storm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98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This lesson teaches that faith and fear cannot be in your heart and the same time.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If a person believes God he will not be afraid.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was Master even when He was asleep.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With Jesus in the boat it was impossible for the boat to sink.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other little boats that crossed over too could have sunk, but definitely not the one in which Jesus was asleep.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ea typeface="SimSun" charset="-122"/>
              </a:rPr>
              <a:t>Jesus Stills A Storm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84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Matthew 14:22-36; Mark 6:45-56; John 6:15-21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CIRCUMSTANCES: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Jesus had sent His disciples across the Sea of Galilee in the evening while He remained behind to pray.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It was night and while they were crossing a terrible storm arose.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This time Jesus was not with them to quiet the wind and waves.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Jesus Walks On The 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3353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They had to struggle against the adverse wind but in spite of their hard rowing they made little headway.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spent the night in prayer but He knew the struggle His disciples were having.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While they were struggling with the waves, He was struggling in prayer.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Finally in the fourth watch, between three and six o'clock in the morning, Jesus went to them walking on the water.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Jesus Walks On The 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31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NEED: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The disciples were worn out struggling with the storm and needed to be encouraged.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Jesus Walks On The 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2786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HOW WAS THIS MIRACLE PERFORMED?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Jesus went to His disciples help in the hour of their desperate need.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He came with peace and reassurance.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He said to them, "Be of good cheer. It is I, be not afraid."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Very likely desiring to be the first to reach Jesus, Peter cried out.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Jesus Walks On The 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35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Peter immediately stepped out on the water.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As long as he kept his eyes on Jesus, He was able to walk on the water.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When he took his eyes off Jesus and began to look at the waves, he began to sink.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When he cried out for help, Jesus took hold of him and pulled him up.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At the same time Jesus rebuked Peter for his little faith.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Jesus Walks On The 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46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RESULTS AND THE LESSON TAUGHT: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Sometimes Jesus allows us to struggle against overwhelming odds until we come almost to the breaking point before He comes to us.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This strengthens and develops our faith.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Jesus never fails and always He comes to us before we come to that breaking point.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Jesus Walks On The 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338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Many times Jesus appears to us in some miraculous manner.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/>
              <a:t>The fact that Jesus was able to walk upon the water is another proof that Jesus is the mighty Creator.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Jesus Walks On The Water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666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Only God can create.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divine prerogative of being able to create is exclusively reserved for the one, true, Almighty God.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On many occasions Jesus showed that He possessed this prerogative and thus proving His Deity.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Apart from the miracles there are many Scriptures that clearly state the Jesus is the Creator. (John 1:3). (John 1:10). (Colossians 1:16-17). (Isaiah 44:24). (Isaiah 54:5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ea typeface="SimSun" charset="-122"/>
              </a:rPr>
              <a:t>Jesus Is The Mighty Creator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Matthew 8:18, 23-27; Mark 4:35-41; Luke 8:22-25.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CIRCUMSTANCES: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In this miracle we see the dual nature of Jesus brought out very clearly.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Jesus was exhausted physically.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It was impossible to get away from the crowds, so Jesus suggested, "Let us go over to the other side of the lake."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ea typeface="SimSun" charset="-122"/>
              </a:rPr>
              <a:t>Jesus Stills A Storm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6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This would be a trip by boat of some seven miles.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They got into the boat without any preparation and without taking any provisions.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got into the boat "just as He was" and immediately lay down in the stern of the boat and went to sleep.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This is the only time we read about the sleep of Jesus.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ea typeface="SimSun" charset="-122"/>
              </a:rPr>
              <a:t>Jesus Stills A Storm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850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His physical being was completely overcome by exhaustion and weariness.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Everything went well until they were in the middle of the lake.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Suddenly the heavens grew dark and a wild wind swept down the Jordan gorge.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disciples sought to weather the gale but every moment the storm grew worse.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ea typeface="SimSun" charset="-122"/>
              </a:rPr>
              <a:t>Jesus Stills A Storm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260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Their condition seemed hopeless and everything they did seemed to be in vain.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In the face of death they grew very fearful.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They rushed and shook Jesus who had been sleeping through it all. "Master, </a:t>
            </a:r>
            <a:r>
              <a:rPr lang="en-US" dirty="0" err="1"/>
              <a:t>carest</a:t>
            </a:r>
            <a:r>
              <a:rPr lang="en-US" dirty="0"/>
              <a:t> thou not that we perish?"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ea typeface="SimSun" charset="-122"/>
              </a:rPr>
              <a:t>Jesus Stills A Storm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837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Jesus stood up in the midst of the roaring waves and howling storm and rebuked the storm.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commanded the wind and the waves as if they were human beings or animals.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ea typeface="SimSun" charset="-122"/>
              </a:rPr>
              <a:t>Jesus Stills A Storm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781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NEED: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The disciples were fearful that they were going to drown in the midst of a howling storm.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Certainly the danger was great.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ea typeface="SimSun" charset="-122"/>
              </a:rPr>
              <a:t>Jesus Stills A Storm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604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86827"/>
            <a:ext cx="8160063" cy="5380549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HOW WAS THE MIRACLE PERFORMED?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This miracle was performed simply at the command of the Lord. 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He spoke and the elements obeyed Him.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/>
              <a:t>Jesus then turned and rebuked His disciples for their unbelief.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40496"/>
            <a:ext cx="816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+mj-lt"/>
                <a:ea typeface="SimSun" charset="-122"/>
              </a:rPr>
              <a:t>Jesus Stills A Storm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42900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159</TotalTime>
  <Words>929</Words>
  <Application>Microsoft Macintosh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Adelle-Regular</vt:lpstr>
      <vt:lpstr>Apple Chancery</vt:lpstr>
      <vt:lpstr>SimSun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22</cp:revision>
  <dcterms:created xsi:type="dcterms:W3CDTF">2014-03-26T14:03:34Z</dcterms:created>
  <dcterms:modified xsi:type="dcterms:W3CDTF">2017-02-05T00:54:09Z</dcterms:modified>
</cp:coreProperties>
</file>