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4AA"/>
    <a:srgbClr val="BA893E"/>
    <a:srgbClr val="C69143"/>
    <a:srgbClr val="C69D30"/>
    <a:srgbClr val="E8B93B"/>
    <a:srgbClr val="7D5426"/>
    <a:srgbClr val="7F4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71"/>
  </p:normalViewPr>
  <p:slideViewPr>
    <p:cSldViewPr snapToGrid="0" snapToObjects="1">
      <p:cViewPr>
        <p:scale>
          <a:sx n="100" d="100"/>
          <a:sy n="100" d="100"/>
        </p:scale>
        <p:origin x="140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4346" y="2979588"/>
            <a:ext cx="4637492" cy="160523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5650" y="5409436"/>
            <a:ext cx="2370844" cy="874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8D4A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21" y="4780395"/>
            <a:ext cx="1828800" cy="499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28"/>
            <a:ext cx="9144000" cy="25176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76743" y="5334582"/>
            <a:ext cx="2359154" cy="493780"/>
            <a:chOff x="3476743" y="5334582"/>
            <a:chExt cx="2359154" cy="4937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745" y="5334586"/>
              <a:ext cx="2359152" cy="4937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743" y="5334582"/>
              <a:ext cx="2359152" cy="49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David's sin took place because he looked upon Bathsheba. We must be </a:t>
            </a:r>
            <a:r>
              <a:rPr lang="en-US" sz="3200" dirty="0" smtClean="0"/>
              <a:t>very </a:t>
            </a:r>
            <a:r>
              <a:rPr lang="en-US" sz="3200" dirty="0"/>
              <a:t>careful what we look upon.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All sin must be judged.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There must be heart-felt confession and repentance before there could be </a:t>
            </a:r>
            <a:r>
              <a:rPr lang="en-US" sz="3200" dirty="0" smtClean="0"/>
              <a:t>forgiveness</a:t>
            </a:r>
            <a:r>
              <a:rPr lang="en-US" sz="3200" dirty="0"/>
              <a:t>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Our sins generally affect others. The results of sin are far reaching and </a:t>
            </a:r>
            <a:r>
              <a:rPr lang="en-US" sz="3200" dirty="0" smtClean="0"/>
              <a:t>others </a:t>
            </a:r>
            <a:r>
              <a:rPr lang="en-US" sz="3200" dirty="0"/>
              <a:t>suffer as well as the one who commits the transgression.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Sin With Bathsheba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3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David's sin took place because he looked upon Bathsheba. We must be </a:t>
            </a:r>
            <a:r>
              <a:rPr lang="en-US" sz="3200" dirty="0" smtClean="0"/>
              <a:t>very </a:t>
            </a:r>
            <a:r>
              <a:rPr lang="en-US" sz="3200" dirty="0"/>
              <a:t>careful what we look upon.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All sin must be judged.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There must be heart-felt confession and repentance before there could be </a:t>
            </a:r>
            <a:r>
              <a:rPr lang="en-US" sz="3200" dirty="0" smtClean="0"/>
              <a:t>forgiveness</a:t>
            </a:r>
            <a:r>
              <a:rPr lang="en-US" sz="3200" dirty="0"/>
              <a:t>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Our sins generally affect others. The results of sin are far reaching </a:t>
            </a:r>
            <a:r>
              <a:rPr lang="en-US" sz="3200"/>
              <a:t>and </a:t>
            </a:r>
            <a:r>
              <a:rPr lang="en-US" sz="3200" smtClean="0"/>
              <a:t>others </a:t>
            </a:r>
            <a:r>
              <a:rPr lang="en-US" sz="3200" dirty="0"/>
              <a:t>suffer as well as the one who commits the transgression.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Sin With Bathsheba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2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One of David's greatest trials was led by his own son Absalom.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Absalom was David's third son.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Ammon was the eldest son of King David.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Ammon defiled his own sister, Tamar, and for this Absalom slew him.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It was probably at this time that the idea of taking the throne presented itself to the </a:t>
            </a:r>
            <a:r>
              <a:rPr lang="en-US" sz="3200" dirty="0" smtClean="0"/>
              <a:t>mind </a:t>
            </a:r>
            <a:r>
              <a:rPr lang="en-US" sz="3200" dirty="0"/>
              <a:t>of Absalom.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Absalom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9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Following the murder of Ammon, Absalom fled to </a:t>
            </a:r>
            <a:r>
              <a:rPr lang="en-US" sz="3200" dirty="0" err="1"/>
              <a:t>Geshur</a:t>
            </a:r>
            <a:r>
              <a:rPr lang="en-US" sz="3200" dirty="0"/>
              <a:t> where his mother's </a:t>
            </a:r>
            <a:r>
              <a:rPr lang="en-US" sz="3200" dirty="0" smtClean="0"/>
              <a:t>father </a:t>
            </a:r>
            <a:r>
              <a:rPr lang="en-US" sz="3200" dirty="0" err="1"/>
              <a:t>Talmai</a:t>
            </a:r>
            <a:r>
              <a:rPr lang="en-US" sz="3200" dirty="0"/>
              <a:t> lived.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After three years Joab persuaded David to permit Absalom's return to Jerusalem.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However, two years had passed before David consented to see and forgave him.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 smtClean="0"/>
              <a:t>Absalom </a:t>
            </a:r>
            <a:r>
              <a:rPr lang="en-US" sz="3200" dirty="0"/>
              <a:t>pretended to take a great interest in people by meeting those with </a:t>
            </a:r>
            <a:r>
              <a:rPr lang="en-US" sz="3200" dirty="0" smtClean="0"/>
              <a:t>problems</a:t>
            </a:r>
            <a:r>
              <a:rPr lang="en-US" sz="3200" dirty="0"/>
              <a:t>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 smtClean="0"/>
              <a:t>He </a:t>
            </a:r>
            <a:r>
              <a:rPr lang="en-US" sz="3200" dirty="0"/>
              <a:t>caused many people to favor him.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Absalom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After four years Absalom went to Hebron, assembled his followers and had 	</a:t>
            </a:r>
            <a:r>
              <a:rPr lang="en-US" sz="3200" dirty="0" smtClean="0"/>
              <a:t>himself </a:t>
            </a:r>
            <a:r>
              <a:rPr lang="en-US" sz="3200" dirty="0"/>
              <a:t>anointed King.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With a considerable force of men, he marched north against his father and David 	</a:t>
            </a:r>
            <a:r>
              <a:rPr lang="en-US" sz="3200" dirty="0" smtClean="0"/>
              <a:t>had </a:t>
            </a:r>
            <a:r>
              <a:rPr lang="en-US" sz="3200" dirty="0"/>
              <a:t>to flee.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 battle took place in an area called the "Wood of Ephraim" (II Samuel 18:1-18).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Absalom had gathered a greater number of troops than what David had.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Absalom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4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However, David's men seasoned in battle and were superior to Absalom's hastily </a:t>
            </a:r>
            <a:r>
              <a:rPr lang="en-US" sz="3200" dirty="0" smtClean="0"/>
              <a:t>gathered </a:t>
            </a:r>
            <a:r>
              <a:rPr lang="en-US" sz="3200" dirty="0"/>
              <a:t>soldiers.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 smtClean="0"/>
              <a:t>David's </a:t>
            </a:r>
            <a:r>
              <a:rPr lang="en-US" sz="3200" dirty="0"/>
              <a:t>men won a decisive victory.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With the battle won, Joab killed Absalom who had become ensnared by his long </a:t>
            </a:r>
            <a:r>
              <a:rPr lang="en-US" sz="3200" dirty="0" smtClean="0"/>
              <a:t>hair </a:t>
            </a:r>
            <a:r>
              <a:rPr lang="en-US" sz="3200" dirty="0"/>
              <a:t>in a tree.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When David learned of this, his reaction was one of great grief.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 smtClean="0"/>
              <a:t>Absalom's </a:t>
            </a:r>
            <a:r>
              <a:rPr lang="en-US" sz="3200" dirty="0"/>
              <a:t>defeat finished the revolt and David was able to return to Jerusalem.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Absalom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Another great sin in David's life was his decision to take a census.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Lord did not want his people to have their trust in their numbers.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God had told them not to number the people.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However, David commanded Joab to do so.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This definitely was an act of pride, on the part of David.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Numbering The People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9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Bible states that Satan provoked David to do this so this act was directly due </a:t>
            </a:r>
            <a:r>
              <a:rPr lang="en-US" sz="3200" dirty="0" smtClean="0"/>
              <a:t>to </a:t>
            </a:r>
            <a:r>
              <a:rPr lang="en-US" sz="3200" dirty="0"/>
              <a:t>Satan's influence upon David.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Joab tried to show David that this was wrong but David refused to listen.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record given in II Samuel and I Chronicles states different numbers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 smtClean="0"/>
              <a:t>Joab </a:t>
            </a:r>
            <a:r>
              <a:rPr lang="en-US" sz="3200" dirty="0"/>
              <a:t>actually didn't complete this census. He did not count the men of Levi and </a:t>
            </a:r>
            <a:r>
              <a:rPr lang="en-US" sz="3200" dirty="0" smtClean="0"/>
              <a:t>Benjamin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Numbering The People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0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God sent Gad the prophet to David with three choices of punishment, from which </a:t>
            </a:r>
            <a:r>
              <a:rPr lang="en-US" sz="3200" dirty="0" smtClean="0"/>
              <a:t>David </a:t>
            </a:r>
            <a:r>
              <a:rPr lang="en-US" sz="3200" dirty="0"/>
              <a:t>was to choose one.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When he saw the pestilence taking men by the tens of thousands, David begging </a:t>
            </a:r>
            <a:r>
              <a:rPr lang="en-US" sz="3200" dirty="0" smtClean="0"/>
              <a:t>God </a:t>
            </a:r>
            <a:r>
              <a:rPr lang="en-US" sz="3200" dirty="0"/>
              <a:t>to let the judgment fall on him and his father's house.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Sin and disregard for God's Word cannot go unpunished.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There is no respect of persons with God.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Numbering The People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plague, which killed 70,000 of David's newly counted people, was stopped </a:t>
            </a:r>
            <a:r>
              <a:rPr lang="en-US" sz="3200" dirty="0" smtClean="0"/>
              <a:t>just </a:t>
            </a:r>
            <a:r>
              <a:rPr lang="en-US" sz="3200" dirty="0"/>
              <a:t>outside of Jerusalem at the threshing floor of </a:t>
            </a:r>
            <a:r>
              <a:rPr lang="en-US" sz="3200" dirty="0" err="1"/>
              <a:t>Araunah</a:t>
            </a:r>
            <a:r>
              <a:rPr lang="en-US" sz="3200" dirty="0"/>
              <a:t>, the </a:t>
            </a:r>
            <a:r>
              <a:rPr lang="en-US" sz="3200" dirty="0" err="1"/>
              <a:t>Jebusite</a:t>
            </a:r>
            <a:r>
              <a:rPr lang="en-US" sz="3200" dirty="0"/>
              <a:t>, where </a:t>
            </a:r>
            <a:r>
              <a:rPr lang="en-US" sz="3200" dirty="0" smtClean="0"/>
              <a:t>Solomon </a:t>
            </a:r>
            <a:r>
              <a:rPr lang="en-US" sz="3200" dirty="0"/>
              <a:t>later built the temple.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In repentance, David purchased the floor and oxen from </a:t>
            </a:r>
            <a:r>
              <a:rPr lang="en-US" sz="3200" dirty="0" err="1"/>
              <a:t>Araunah</a:t>
            </a:r>
            <a:r>
              <a:rPr lang="en-US" sz="3200" dirty="0"/>
              <a:t> and </a:t>
            </a:r>
            <a:r>
              <a:rPr lang="en-US" sz="3200" dirty="0" smtClean="0"/>
              <a:t>offered sacrifices </a:t>
            </a:r>
            <a:r>
              <a:rPr lang="en-US" sz="3200" dirty="0"/>
              <a:t>to God.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Numbering The People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740309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David became King and began to look for a capital.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David's choice was Jerusalem.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had never been completely in the possession of the Hebrews.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Jerusalem was centrally located and was suited to be the capital of the kingdom.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lay on the border between Judah and Israel and had a good water supply.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David </a:t>
            </a:r>
            <a:r>
              <a:rPr lang="en-US" dirty="0"/>
              <a:t>desired to make Jerusalem the religious capital of the 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The Capture Of Jerusalem </a:t>
            </a:r>
            <a:endParaRPr lang="en-US" sz="4000" dirty="0">
              <a:solidFill>
                <a:srgbClr val="E8D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Toward the close of his life, David handed over to Solomon the immense stores </a:t>
            </a:r>
            <a:r>
              <a:rPr lang="en-US" sz="3200" dirty="0" smtClean="0"/>
              <a:t>which </a:t>
            </a:r>
            <a:r>
              <a:rPr lang="en-US" sz="3200" dirty="0"/>
              <a:t>he had set aside for the building of the temple, along with the pattern which </a:t>
            </a:r>
            <a:r>
              <a:rPr lang="en-US" sz="3200" dirty="0" smtClean="0"/>
              <a:t>had </a:t>
            </a:r>
            <a:r>
              <a:rPr lang="en-US" sz="3200" dirty="0"/>
              <a:t>been given him by divine revelation.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By this act, David indicated that Solomon was to succeed him.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Death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3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Physical weakness and a contest among his sons for the throne marked the </a:t>
            </a:r>
            <a:r>
              <a:rPr lang="en-US" sz="3200" dirty="0" smtClean="0"/>
              <a:t>last days </a:t>
            </a:r>
            <a:r>
              <a:rPr lang="en-US" sz="3200" dirty="0"/>
              <a:t>of David.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David reigned for 40 years and was buried on Mount Zion.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His reign was one of the most memorable periods of Israel's history.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Death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8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740309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David sought to bring the ark to Jerusalem.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His first attempt was a failure due to a disregard of God's Word.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Rather than have it carried by the Levites, it was put on a new cart.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Uzzah</a:t>
            </a:r>
            <a:r>
              <a:rPr lang="en-US" dirty="0"/>
              <a:t>, who touched it and died. 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After this, David brought the ark up to Jerusalem in the proper manner.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placed the ark in a tent which he had prepared in Jerusalem.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The Ark Placed On Mount Zion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740309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David built a palace but he was not happy because the ark of God rested in a tent.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planned to build a temple for the ark, but God this.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This honor would be given to his son, for David was a man of war.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David's reaction was to voice a prayer of submission and thanksgiving before </a:t>
            </a:r>
            <a:r>
              <a:rPr lang="en-US" dirty="0" smtClean="0"/>
              <a:t>God</a:t>
            </a:r>
            <a:r>
              <a:rPr lang="en-US" dirty="0"/>
              <a:t>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then gathered substantial quantities of material toward the time when his son </a:t>
            </a:r>
            <a:r>
              <a:rPr lang="en-US" dirty="0" smtClean="0"/>
              <a:t>would </a:t>
            </a:r>
            <a:r>
              <a:rPr lang="en-US" dirty="0"/>
              <a:t>build the temple.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Desire To Build A Temple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9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74030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King David was very successful in warfare.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brought unto his dominion a large tract of country up to the Euphrates River.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For the first time, the Hebrew territory filled up the whole outline originally </a:t>
            </a:r>
            <a:r>
              <a:rPr lang="en-US" dirty="0" smtClean="0"/>
              <a:t>traced </a:t>
            </a:r>
            <a:r>
              <a:rPr lang="en-US" dirty="0"/>
              <a:t>in the promise to Abraham (Genesis 15:18).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A Man Of War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7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darkest blot on the record of David was concerning the sin of adultery and </a:t>
            </a:r>
            <a:r>
              <a:rPr lang="en-US" dirty="0" smtClean="0"/>
              <a:t>murder</a:t>
            </a:r>
            <a:r>
              <a:rPr lang="en-US" dirty="0"/>
              <a:t>. While his army was in battle David was at home resting.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saw Bathsheba washing herself as he looked from a palace window.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desired her, sent for her, and committed adultery with her.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When she informed him that she was expecting a child, he had Uriah brought </a:t>
            </a:r>
            <a:r>
              <a:rPr lang="en-US" dirty="0" smtClean="0"/>
              <a:t>home </a:t>
            </a:r>
            <a:r>
              <a:rPr lang="en-US" dirty="0"/>
              <a:t>from the battlefront so that he might be with his wife.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Sin With Bathsheba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650275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However, Uriah would not go to his home and David assigned him a deadly </a:t>
            </a:r>
            <a:r>
              <a:rPr lang="en-US" dirty="0" smtClean="0"/>
              <a:t>position </a:t>
            </a:r>
            <a:r>
              <a:rPr lang="en-US" dirty="0"/>
              <a:t>at the battlefront.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he was killed as David planned, and David took Bathsheba as his wife.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For this serious sin, David was severely punished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Sin With Bathsheba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9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48517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 smtClean="0"/>
              <a:t>David </a:t>
            </a:r>
            <a:r>
              <a:rPr lang="en-US" dirty="0"/>
              <a:t>accepted the rebuke from the prophet </a:t>
            </a:r>
            <a:r>
              <a:rPr lang="en-US" dirty="0" smtClean="0"/>
              <a:t>Nathan</a:t>
            </a:r>
            <a:r>
              <a:rPr lang="en-US" dirty="0"/>
              <a:t>, humbled himself and </a:t>
            </a:r>
            <a:r>
              <a:rPr lang="en-US" dirty="0" smtClean="0"/>
              <a:t>repented</a:t>
            </a:r>
            <a:r>
              <a:rPr lang="en-US" dirty="0"/>
              <a:t>. </a:t>
            </a:r>
            <a:endParaRPr lang="en-US" dirty="0" smtClean="0"/>
          </a:p>
          <a:p>
            <a:pPr marL="457200" lvl="0" indent="-457200" algn="l">
              <a:buFont typeface="Arial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this did not save him from the judgment of God.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child born of Bathsheba died.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Sin With Bathsheba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1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0096" y="1036025"/>
            <a:ext cx="8211824" cy="3764575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sz="3200" dirty="0" smtClean="0"/>
              <a:t>A </a:t>
            </a:r>
            <a:r>
              <a:rPr lang="en-US" sz="3200" dirty="0"/>
              <a:t>few lessons that student should learn from this tragic episode in David's life:</a:t>
            </a:r>
          </a:p>
          <a:p>
            <a:pPr lvl="1"/>
            <a:r>
              <a:rPr lang="en-US" sz="3200" dirty="0"/>
              <a:t>One sin generally leads to another. The sin of murder took place as David </a:t>
            </a:r>
            <a:r>
              <a:rPr lang="en-US" sz="3200" dirty="0" smtClean="0"/>
              <a:t>tried </a:t>
            </a:r>
            <a:r>
              <a:rPr lang="en-US" sz="3200" dirty="0"/>
              <a:t>to cover up the sin of adultery.</a:t>
            </a:r>
          </a:p>
          <a:p>
            <a:pPr lvl="1"/>
            <a:r>
              <a:rPr lang="en-US" sz="3200" dirty="0"/>
              <a:t>No sin can be covered. The Bible says, "Be sure your sin will find you 	out."</a:t>
            </a:r>
          </a:p>
          <a:p>
            <a:pPr lvl="1"/>
            <a:r>
              <a:rPr lang="en-US" sz="3200" dirty="0"/>
              <a:t>This sin in David's life took place because he was at home, idle. He should </a:t>
            </a:r>
            <a:r>
              <a:rPr lang="en-US" sz="3200" dirty="0" smtClean="0"/>
              <a:t>have </a:t>
            </a:r>
            <a:r>
              <a:rPr lang="en-US" sz="3200" dirty="0"/>
              <a:t>been at the battlefront, leading his army. It does not pay to be idle.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5" y="5239265"/>
            <a:ext cx="3476752" cy="957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096" y="328139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8D4AA"/>
                </a:solidFill>
                <a:latin typeface="Times New Roman" charset="0"/>
                <a:ea typeface="Times New Roman" charset="0"/>
              </a:rPr>
              <a:t>David's Sin With Bathsheba </a:t>
            </a:r>
            <a:endParaRPr lang="en-US" sz="4000" dirty="0">
              <a:solidFill>
                <a:srgbClr val="E8D4AA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878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146</TotalTime>
  <Words>1254</Words>
  <Application>Microsoft Macintosh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Adelle-Regular</vt:lpstr>
      <vt:lpstr>Apple Chancery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31</cp:revision>
  <dcterms:created xsi:type="dcterms:W3CDTF">2014-03-26T14:03:34Z</dcterms:created>
  <dcterms:modified xsi:type="dcterms:W3CDTF">2017-02-06T02:33:57Z</dcterms:modified>
</cp:coreProperties>
</file>