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AA4"/>
    <a:srgbClr val="E8D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5" autoAdjust="0"/>
    <p:restoredTop sz="94671"/>
  </p:normalViewPr>
  <p:slideViewPr>
    <p:cSldViewPr snapToGrid="0" snapToObjects="1">
      <p:cViewPr>
        <p:scale>
          <a:sx n="106" d="100"/>
          <a:sy n="106" d="100"/>
        </p:scale>
        <p:origin x="1432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69227" y="4852022"/>
            <a:ext cx="2788227" cy="262555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69227" y="4852022"/>
            <a:ext cx="2788227" cy="262555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63091" y="2355272"/>
            <a:ext cx="4029364" cy="221672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07521" y="488899"/>
            <a:ext cx="6372616" cy="58865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07521" y="488899"/>
            <a:ext cx="6372616" cy="58865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07521" y="488899"/>
            <a:ext cx="6372616" cy="58865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9035" y="5299364"/>
            <a:ext cx="1394956" cy="76550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2BAA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2BAA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2BAA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2BAA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2BAA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2BAA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777314" y="1892986"/>
            <a:ext cx="5626608" cy="25326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09796" y="4425620"/>
            <a:ext cx="2789990" cy="650295"/>
            <a:chOff x="3109796" y="4425620"/>
            <a:chExt cx="2789990" cy="6502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796" y="4425620"/>
              <a:ext cx="2785872" cy="6461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914" y="4429739"/>
              <a:ext cx="2785872" cy="6461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914" y="4429738"/>
              <a:ext cx="2785872" cy="646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07521" y="1135230"/>
            <a:ext cx="6372616" cy="524017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Reference:  Hebrews </a:t>
            </a:r>
            <a:r>
              <a:rPr lang="en-US" dirty="0" smtClean="0"/>
              <a:t>13:17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D2BAA4"/>
                </a:solidFill>
                <a:latin typeface="Times New Roman" charset="0"/>
              </a:rPr>
              <a:t>The Need of Discipline</a:t>
            </a:r>
            <a:endParaRPr lang="en-US" sz="8000" b="1" kern="0" dirty="0">
              <a:solidFill>
                <a:srgbClr val="D2BAA4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2567" y="1135230"/>
            <a:ext cx="6177569" cy="524017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welfare and health of entire flock comes first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consideration for individuals must come last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to be faithful no matter what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D2BAA4"/>
                </a:solidFill>
                <a:latin typeface="Times New Roman" charset="0"/>
              </a:rPr>
              <a:t>Pastor must remember…</a:t>
            </a:r>
          </a:p>
        </p:txBody>
      </p:sp>
    </p:spTree>
    <p:extLst>
      <p:ext uri="{BB962C8B-B14F-4D97-AF65-F5344CB8AC3E}">
        <p14:creationId xmlns:p14="http://schemas.microsoft.com/office/powerpoint/2010/main" val="10252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2567" y="1135230"/>
            <a:ext cx="6177569" cy="524017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Discipline must be administered with love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D2BAA4"/>
                </a:solidFill>
                <a:latin typeface="Times New Roman" charset="0"/>
                <a:ea typeface="Times New Roman" charset="0"/>
                <a:cs typeface="Times New Roman" charset="0"/>
              </a:rPr>
              <a:t>Administering with Love</a:t>
            </a:r>
            <a:endParaRPr lang="en-US" sz="3600" b="1" dirty="0">
              <a:solidFill>
                <a:srgbClr val="D2BAA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1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2567" y="1135230"/>
            <a:ext cx="6177569" cy="524017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he is a spiritual father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to have a spirit of meekness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to keep discipline above any carnal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D2BAA4"/>
                </a:solidFill>
                <a:latin typeface="Times New Roman" charset="0"/>
                <a:ea typeface="Times New Roman" charset="0"/>
                <a:cs typeface="Times New Roman" charset="0"/>
              </a:rPr>
              <a:t>Pastor must remember…</a:t>
            </a:r>
          </a:p>
        </p:txBody>
      </p:sp>
    </p:spTree>
    <p:extLst>
      <p:ext uri="{BB962C8B-B14F-4D97-AF65-F5344CB8AC3E}">
        <p14:creationId xmlns:p14="http://schemas.microsoft.com/office/powerpoint/2010/main" val="15529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2567" y="1135230"/>
            <a:ext cx="6177569" cy="524017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Jesus gave us the steps for church discipline (Matthew 18:15-17)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dealt with privately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dealt with before the church board of elders or deacons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dealt with publicly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D2BAA4"/>
                </a:solidFill>
                <a:latin typeface="Times New Roman" charset="0"/>
                <a:ea typeface="Times New Roman" charset="0"/>
                <a:cs typeface="Times New Roman" charset="0"/>
              </a:rPr>
              <a:t>What Jesus Said</a:t>
            </a:r>
          </a:p>
        </p:txBody>
      </p:sp>
    </p:spTree>
    <p:extLst>
      <p:ext uri="{BB962C8B-B14F-4D97-AF65-F5344CB8AC3E}">
        <p14:creationId xmlns:p14="http://schemas.microsoft.com/office/powerpoint/2010/main" val="138147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2567" y="1135230"/>
            <a:ext cx="6177569" cy="5240172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New Testament gives certain forms of church discipline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admonition (I </a:t>
            </a:r>
            <a:r>
              <a:rPr lang="en-US" dirty="0" err="1"/>
              <a:t>Thess</a:t>
            </a:r>
            <a:r>
              <a:rPr lang="en-US" dirty="0"/>
              <a:t> 5:14)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removal from fellowship (I Corinthians 5:13)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delivering over to Satan (I Corinthians 5:5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D2BAA4"/>
                </a:solidFill>
                <a:latin typeface="Times New Roman" charset="0"/>
                <a:ea typeface="Times New Roman" charset="0"/>
                <a:cs typeface="Times New Roman" charset="0"/>
              </a:rPr>
              <a:t>New Testament Approach</a:t>
            </a:r>
          </a:p>
        </p:txBody>
      </p:sp>
    </p:spTree>
    <p:extLst>
      <p:ext uri="{BB962C8B-B14F-4D97-AF65-F5344CB8AC3E}">
        <p14:creationId xmlns:p14="http://schemas.microsoft.com/office/powerpoint/2010/main" val="24932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2567" y="1135230"/>
            <a:ext cx="6177569" cy="5240172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Disciplines to remember: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pray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love, patience, firmness, discernment, wisdom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get all the facts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hear both sides of the story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slow in forming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D2BAA4"/>
                </a:solidFill>
                <a:latin typeface="Times New Roman" charset="0"/>
                <a:ea typeface="Times New Roman" charset="0"/>
                <a:cs typeface="Times New Roman" charset="0"/>
              </a:rPr>
              <a:t>Remembering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18413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2567" y="1135230"/>
            <a:ext cx="6177569" cy="52401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Disciplines to remember: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make sure accusation in proven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only Jesus knows their hearts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innocent until proven guilty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try less severe forms of discipline first</a:t>
            </a:r>
          </a:p>
          <a:p>
            <a:pPr marL="1371600" lvl="1">
              <a:buFont typeface="Arial" charset="0"/>
              <a:buChar char="•"/>
            </a:pPr>
            <a:r>
              <a:rPr lang="en-US"/>
              <a:t>never impose unless prepared to carry out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114784" y="4993103"/>
            <a:ext cx="2240865" cy="1008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84" y="488899"/>
            <a:ext cx="856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D2BAA4"/>
                </a:solidFill>
                <a:latin typeface="Times New Roman" charset="0"/>
                <a:ea typeface="Times New Roman" charset="0"/>
                <a:cs typeface="Times New Roman" charset="0"/>
              </a:rPr>
              <a:t>Remembering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3432526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96</TotalTime>
  <Words>192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Adelle-Regular</vt:lpstr>
      <vt:lpstr>Apple Chancery</vt:lpstr>
      <vt:lpstr>Georgia</vt:lpstr>
      <vt:lpstr>Times New Roman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25</cp:revision>
  <dcterms:created xsi:type="dcterms:W3CDTF">2014-03-26T14:03:34Z</dcterms:created>
  <dcterms:modified xsi:type="dcterms:W3CDTF">2017-01-09T04:07:05Z</dcterms:modified>
</cp:coreProperties>
</file>