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5"/>
    <a:srgbClr val="225A43"/>
    <a:srgbClr val="FFFFFF"/>
    <a:srgbClr val="EDD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514"/>
  </p:normalViewPr>
  <p:slideViewPr>
    <p:cSldViewPr snapToGrid="0" snapToObjects="1">
      <p:cViewPr>
        <p:scale>
          <a:sx n="100" d="100"/>
          <a:sy n="100" d="100"/>
        </p:scale>
        <p:origin x="161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16923" y="3888030"/>
            <a:ext cx="2608385" cy="357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16923" y="3888030"/>
            <a:ext cx="2608385" cy="357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03923" y="2432571"/>
            <a:ext cx="6945923" cy="112804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827177"/>
            <a:ext cx="8211824" cy="45482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42308" y="226565"/>
            <a:ext cx="4259383" cy="669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CFCF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CFCF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CFCF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FCF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498"/>
            <a:ext cx="9144000" cy="213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" y="2526616"/>
            <a:ext cx="914400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"Wherefore God also hath highly exalted him and given him a name which is above every name" (Philippians 2:9).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 is the name of Deity, the one supreme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 Name Of Jesus Is Above Every Other Name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84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Therefore his name is above the name of the: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Greatest king who has ever reigned;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Greatest general who has ever won a war;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Greatest scientist, inventor or architect;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Greatest artist, musician or poet;</a:t>
            </a:r>
          </a:p>
          <a:p>
            <a:pPr lvl="2"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Greatest law giver, physician or preacher.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 Name Of Jesus Is Above Every Other Name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139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"Thou shalt call his name JESUS: for he shall save his people from their sins" (Matthew 1:21).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"Repentance and remission of sins should be preached in his name" (Luke 24:47).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"Neither is there salvation in any other: for there is none other name under heaven given among men, whereby we must be saved" (Acts 4:12).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There Is Salvation In The Name Of Jesus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3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Healing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"In the name of Jesus Christ of Nazareth rise up and walk" (Acts 3:6).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"And his name through faith in his name hath made this man strong" (Acts 3:16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Power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"Even the devils are subject unto us through thy name" (Luke 10:17.)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"In my name shall they cast out devils" (Mark 16:17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There Are Many Other Blessings In The Name Of Jesus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91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Blessing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"A book of remembrance was written... thought upon his name" (Malachi 3:16).</a:t>
            </a: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Protection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"The name of the Lord is a strong tower: the righteous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runneth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t, into and is safe" (Proverbs 18:10).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There Are Many Other Blessings In The Name Of Jesus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92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Prayers Answered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"If ye ask anything in my name, I will do it" (John 14:14).</a:t>
            </a: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Water Baptism In The Name Of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"Be baptized every one of you in the name of Jesus Christ for the remission of sins" (Acts 2:38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Holy Ghost Given In Jesus Name.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"But the Comforter... whom the Father will send in my name" (John 14:26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There Are Many Other Blessings In The Name Of Jesus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6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"And Manoah said unto the angel of the Lord, What is thy name?" (Judges 13:17).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"And Jacob asked him... Tell me... thy name" (Genesis 32:29).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"They shall say to me, What is his name?" (Exodus 3:13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"What is his name, and what is his son's name..." (Proverbs 30:4).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"Therefore my people shall know my name" (Isaiah 52:6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God's Name Was A Secret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 Old Testament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"Thou shalt call his name JESUS: for he shall save his people from their sins" (Matthew 1:21).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we find His real name revealed which is Jesus.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 means JEHOVAH-SAVIOUR.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JESUS is the ONE name of our God and reveals Him as SAVIOUR.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The Real Name Is Revealed In The New Testament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0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many titles of our God, all of which depict offices and characteristics of our God.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of these titles are Father, Son and Holy Ghost.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like manner a man is body, soul and spirit but this is not the man's name.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Father, Son And Holy Ghost Is Not The Name Of Deity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12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 am come in my Father's Name" (John 5:43).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"The works that I do in my Father's Name" (John 10:25).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 have declared unto them thy name" (John 17:26).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"Who art thou (Jehovah) Lord? And the Lord (Jehovah) said, I am Jesus" (Acts 9:5).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Jesus Came In His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Father's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Name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115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"The Lord, even Jesus... hath sent me" (Acts 9:17).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"Stephen, calling upon God... saying Lord Jesus" (Acts 7:59).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"For if Jesus had given them rest..." (Hebrews 4:8).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"I Jesus have sent mine angel to testify unto you" (Revelation 22:16).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Father's name is JESUS.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Jesus Came In His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Father's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Name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4775"/>
            <a:ext cx="9143999" cy="5625525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"Baptizing them in the name of the Father, and of the Son, and of the Holy Ghost" (Matthew 28:19).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should note carefully that it is "NAME" not "NAMES."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Luke 24:47 - "Repentance and remission of sins should be preached in his name among all nations..”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Jerusalem - Acts 2:38 - "baptizing...in the Name of Jesus Christ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Samaria - Acts 8:12 - "preaching...name of Jesus Christ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Acts 8:16 - "baptizing...name of the Lord Jesus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Jesus Is The Name Of The Father, Son And Holy Ghost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35000"/>
            <a:ext cx="9143999" cy="55753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Acts 22:16 - "baptized...in the Name of our Lord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Caesarea - Acts 10:48 - "baptized in the Name of the Lord."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Ephesus - Acts 19:1-6	- Here they were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rebaptized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Name of the Lord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Corinth - I Corinthians 1:13 - Into whose Name were they baptized?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Again the Scriptural evidence is conclusive showing that the NAME of the Father, Son and Holy Ghost is JESUS.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Jesus Is The Name Of The Father, Son And Holy Ghost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2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876300"/>
            <a:ext cx="9143999" cy="533400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"Go ye therefore, and teach all nations, baptizing them in the Name of the FATHER and of the SON and of the HOLY GHOST."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	- Singular.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FATHER - Title.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- Title.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HOLY GHOST - Title.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gsana New" pitchFamily="18" charset="-34"/>
              </a:rPr>
              <a:t>An Understanding Of Matthew 28:19 Is Essential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0451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115</TotalTime>
  <Words>1001</Words>
  <Application>Microsoft Macintosh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Adelle-Regular</vt:lpstr>
      <vt:lpstr>Apple Chancery</vt:lpstr>
      <vt:lpstr>Trebuchet MS</vt:lpstr>
      <vt:lpstr>Angsana New</vt:lpstr>
      <vt:lpstr>Arial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38</cp:revision>
  <dcterms:created xsi:type="dcterms:W3CDTF">2014-03-26T14:03:34Z</dcterms:created>
  <dcterms:modified xsi:type="dcterms:W3CDTF">2017-03-24T23:21:13Z</dcterms:modified>
</cp:coreProperties>
</file>