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4818" y="4304697"/>
            <a:ext cx="3232727" cy="281993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4818" y="4304697"/>
            <a:ext cx="3232727" cy="281993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04818" y="2730680"/>
            <a:ext cx="5680364" cy="132360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4428"/>
            <a:ext cx="8211824" cy="45509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4428"/>
            <a:ext cx="8211824" cy="45509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4428"/>
            <a:ext cx="8211824" cy="45509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51727" y="274639"/>
            <a:ext cx="3290455" cy="7508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4DDE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4DDE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4DDE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DDE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DDE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DDE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672"/>
            <a:ext cx="9144000" cy="2265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18" y="4276325"/>
            <a:ext cx="3230880" cy="536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18" y="4276325"/>
            <a:ext cx="3230880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It was sixty cubits high and six cubits wide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A cubit is approximately eighteen inches, the image would be about ninety feet high and nine feet wide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It was erected upon the Plain of Dura outside the walls of Babylon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Nebuchadnezzar Was Not Satisfied – Built Image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290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To attract the largest crowd possible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Travelers approaching Babylon would be able to see the gold shining in the sun at a great distance.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It is quite possible that the image was placed on a high platform or a tall pedestal.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The Purpose Of The </a:t>
            </a:r>
            <a:endParaRPr lang="en-US" altLang="en-US" sz="3600" b="1" dirty="0" smtClean="0">
              <a:latin typeface="Arial" charset="0"/>
            </a:endParaRPr>
          </a:p>
          <a:p>
            <a:r>
              <a:rPr lang="en-US" altLang="en-US" sz="3600" b="1" dirty="0" smtClean="0">
                <a:latin typeface="Arial" charset="0"/>
              </a:rPr>
              <a:t>Image </a:t>
            </a:r>
            <a:r>
              <a:rPr lang="en-US" altLang="en-US" sz="3600" b="1" dirty="0">
                <a:latin typeface="Arial" charset="0"/>
              </a:rPr>
              <a:t>He Created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5676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Nebuchadnezzar’s image of himself was simply a continuation of </a:t>
            </a:r>
            <a:r>
              <a:rPr lang="en-US" altLang="en-US" sz="3200" dirty="0" err="1"/>
              <a:t>Babylonianism</a:t>
            </a:r>
            <a:endParaRPr lang="en-US" altLang="en-US" sz="3200" dirty="0"/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 err="1"/>
              <a:t>Babylonianism</a:t>
            </a:r>
            <a:r>
              <a:rPr lang="en-US" altLang="en-US" sz="3200" dirty="0"/>
              <a:t> started at the Tower of Babel under Nimrod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This is man’s attempt to establish a world empire combined with a religious system.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The Purpose Of The </a:t>
            </a:r>
            <a:endParaRPr lang="en-US" altLang="en-US" sz="3600" b="1" dirty="0" smtClean="0">
              <a:latin typeface="Arial" charset="0"/>
            </a:endParaRPr>
          </a:p>
          <a:p>
            <a:r>
              <a:rPr lang="en-US" altLang="en-US" sz="3600" b="1" dirty="0" smtClean="0">
                <a:latin typeface="Arial" charset="0"/>
              </a:rPr>
              <a:t>Image </a:t>
            </a:r>
            <a:r>
              <a:rPr lang="en-US" altLang="en-US" sz="3600" b="1" dirty="0">
                <a:latin typeface="Arial" charset="0"/>
              </a:rPr>
              <a:t>He Created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9649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Deals with the Times of the Gentiles, which begins with an image and ends with an image.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Nebuchadnezzar ordered all the men of influence and authority to assemble for the dedication of his image.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At the sound of music they were ordered to bow and worship the image.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The Prophecy of Daniel</a:t>
            </a:r>
            <a:r>
              <a:rPr lang="en-US" altLang="en-US" sz="3600" b="1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635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three young Hebrew men refused to worship, and when brought before the king refused to compromise.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threat of death did not affect their faith in their God.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They were willing to die with unshaken faith.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The Prophecy of Daniel</a:t>
            </a:r>
            <a:r>
              <a:rPr lang="en-US" altLang="en-US" sz="3600" b="1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8336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Their enemies were slain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Their fetters were burned off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Jesus Christ, as a Theophany of God, was in the fire with them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Three Spectacular Things </a:t>
            </a:r>
            <a:endParaRPr lang="en-US" altLang="en-US" sz="3600" b="1" dirty="0" smtClean="0">
              <a:latin typeface="Arial" charset="0"/>
            </a:endParaRPr>
          </a:p>
          <a:p>
            <a:r>
              <a:rPr lang="en-US" altLang="en-US" sz="3600" b="1" dirty="0" smtClean="0">
                <a:latin typeface="Arial" charset="0"/>
              </a:rPr>
              <a:t>Happened </a:t>
            </a:r>
            <a:r>
              <a:rPr lang="en-US" altLang="en-US" sz="3600" b="1" dirty="0">
                <a:latin typeface="Arial" charset="0"/>
              </a:rPr>
              <a:t>While In The Fire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9655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Nebuchadnezzar came face to face with the power of the one true God again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Realizing only God could deliver and decreed that nothing could be said against the God of Israel.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three Hebrews were promoted because they were dedicated to their faith and convictions.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The Fiery Furnace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788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 smtClean="0"/>
              <a:t>"</a:t>
            </a:r>
            <a:r>
              <a:rPr lang="en-US" altLang="en-US" sz="3200" dirty="0"/>
              <a:t>Beloved, think it not strange concerning the fiery trial which is to try you, as though some strange thing happened unto you."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I Peter 4:12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4355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Believers must go through the fiery trial. 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If we keep true to our faith the same three results will follow that followed the faith of the three Hebrews.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most important thing to remember is to refuse to bend, nor budge.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Practical </a:t>
            </a:r>
            <a:r>
              <a:rPr lang="en-US" altLang="en-US" sz="3600" b="1" dirty="0" smtClean="0">
                <a:latin typeface="Arial" charset="0"/>
              </a:rPr>
              <a:t>Lesson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47111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God will see that we do not burn.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words, "But if not" are worthy of deep thought.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Whether God delivered or not, the three Hebrews would still serve Him and bow down only at a true altar.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Practical </a:t>
            </a:r>
            <a:r>
              <a:rPr lang="en-US" altLang="en-US" sz="3600" b="1" dirty="0" smtClean="0">
                <a:latin typeface="Arial" charset="0"/>
              </a:rPr>
              <a:t>Lesson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177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Daniel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/>
              <a:t>Hananiah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 err="1"/>
              <a:t>Mishael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 err="1"/>
              <a:t>Azariah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>
                <a:latin typeface="Arial" charset="0"/>
              </a:rPr>
              <a:t>The Four </a:t>
            </a:r>
            <a:r>
              <a:rPr lang="en-US" altLang="en-US" sz="3600" b="1">
                <a:latin typeface="Arial" charset="0"/>
              </a:rPr>
              <a:t>Hebrew </a:t>
            </a:r>
            <a:r>
              <a:rPr lang="en-US" altLang="en-US" sz="3600" b="1" smtClean="0">
                <a:latin typeface="Arial" charset="0"/>
              </a:rPr>
              <a:t>Captives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place that music has here is also worthy of consideration.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Music has a tremendous power for good or bad just as it did upon the Plain of Dura.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Satanic music is being used today to cause mankind everywhere to worship the wrong god.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Music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17889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(II Thessalonians 2:3, Revelation 13) - Nebuchadnezzar is a type of the man of sin who is still to be revealed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(Revelation 13:14) - The image is a type of the image of the beast.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(Revelation 13:18) - Six is the number of man. 60 x 6 speaks of the number of the beast 666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Prophetical </a:t>
            </a:r>
            <a:r>
              <a:rPr lang="en-US" altLang="en-US" sz="3600" b="1" dirty="0" smtClean="0">
                <a:latin typeface="Arial" charset="0"/>
              </a:rPr>
              <a:t>Interpretation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9995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Nation of Israel brought through the fires of persecution.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144,000 sealed during the Tribulation (Revelation 7)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testimony of deliverance that shall be given during the tribulation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Arial" charset="0"/>
              </a:rPr>
              <a:t>T</a:t>
            </a:r>
            <a:r>
              <a:rPr lang="en-US" altLang="en-US" sz="3600" b="1" dirty="0">
                <a:latin typeface="Arial" charset="0"/>
              </a:rPr>
              <a:t>he Three Young </a:t>
            </a:r>
            <a:r>
              <a:rPr lang="en-US" altLang="en-US" sz="3600" b="1" dirty="0" smtClean="0">
                <a:latin typeface="Arial" charset="0"/>
              </a:rPr>
              <a:t>Hebrew </a:t>
            </a:r>
          </a:p>
          <a:p>
            <a:r>
              <a:rPr lang="en-US" altLang="en-US" sz="3600" b="1" dirty="0" smtClean="0">
                <a:latin typeface="Arial" charset="0"/>
              </a:rPr>
              <a:t>Men </a:t>
            </a:r>
            <a:r>
              <a:rPr lang="en-US" altLang="en-US" sz="3600" b="1" dirty="0">
                <a:latin typeface="Arial" charset="0"/>
              </a:rPr>
              <a:t>Are A Type Of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8872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Found in Daniel Chapter Six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Darius placed one hundred and twenty princes over his kingdom and made Daniel first president.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This made Daniel the most powerful man in the kingdom next to Darius himself.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The History </a:t>
            </a:r>
            <a:br>
              <a:rPr lang="en-US" altLang="en-US" sz="3600" b="1" dirty="0">
                <a:latin typeface="Arial" charset="0"/>
              </a:rPr>
            </a:br>
            <a:r>
              <a:rPr lang="en-US" altLang="en-US" sz="3600" b="1" dirty="0">
                <a:latin typeface="Arial" charset="0"/>
              </a:rPr>
              <a:t>Of The Den Of Lions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60203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This is a tremendous testimony of God's grace.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Daniel was a true servant of God and had served for some seventy-two years under heathen pagan kings.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Because of his complete dedication to God, he was continually elevated and promoted.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The History </a:t>
            </a:r>
            <a:br>
              <a:rPr lang="en-US" altLang="en-US" sz="3600" b="1" dirty="0">
                <a:latin typeface="Arial" charset="0"/>
              </a:rPr>
            </a:br>
            <a:r>
              <a:rPr lang="en-US" altLang="en-US" sz="3600" b="1" dirty="0">
                <a:latin typeface="Arial" charset="0"/>
              </a:rPr>
              <a:t>Of The Den Of Lions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634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Figures largely in this lesson.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Note the phrase, "as he did aforetime" (verse 10).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fact that his enemies were plotting to destroy him and the den of lions faced him did not make him pray more or less.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Daniel's Prayer Life</a:t>
            </a:r>
            <a:r>
              <a:rPr lang="en-US" altLang="en-US" sz="3600" b="1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13871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Daniel was not one who had a "fox-hole religion" or made "fox-hole prayers."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He had regular periods for prayer; a definite object in praying, a definite place for prayer; and a definite attitude in prayer.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Remember Daniel was now an old man around ninety years old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Daniel's Prayer Life</a:t>
            </a:r>
            <a:r>
              <a:rPr lang="en-US" altLang="en-US" sz="3600" b="1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4849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In chapters two and nine as well as in this chapter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We should follow his example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And have a definite habit of prayer </a:t>
            </a:r>
            <a:endParaRPr lang="en-US" altLang="en-US" sz="3200" dirty="0" smtClean="0"/>
          </a:p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A prayer closet or a definite place of prayer</a:t>
            </a:r>
          </a:p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Specific needs when needs are called out to God</a:t>
            </a:r>
          </a:p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A proper burden in </a:t>
            </a:r>
            <a:r>
              <a:rPr lang="en-US" altLang="en-US" sz="3200" dirty="0" smtClean="0"/>
              <a:t>prayer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Daniel's Prayer Life Reveals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07177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His faith in God is revealed clearly by opening his windows toward Jerusalem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This was not an act of presumption but rather an expression of faith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Like all Jews, Daniel had the habit of praying while facing Jerusalem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Daniel's Life Teaches </a:t>
            </a:r>
            <a:br>
              <a:rPr lang="en-US" altLang="en-US" sz="3600" b="1" dirty="0">
                <a:latin typeface="Arial" charset="0"/>
              </a:rPr>
            </a:br>
            <a:r>
              <a:rPr lang="en-US" altLang="en-US" sz="3600" b="1" dirty="0">
                <a:latin typeface="Arial" charset="0"/>
              </a:rPr>
              <a:t>The Value Of Faith</a:t>
            </a:r>
            <a:r>
              <a:rPr lang="en-US" altLang="en-US" sz="3200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7725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He did not change because of the threat on his life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His enemies knew his habit and knew that he would not change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Even his enemies who hated him had faith in his faithful habit of prayer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Daniel's Life Teaches </a:t>
            </a:r>
            <a:br>
              <a:rPr lang="en-US" altLang="en-US" sz="3600" b="1" dirty="0">
                <a:latin typeface="Arial" charset="0"/>
              </a:rPr>
            </a:br>
            <a:r>
              <a:rPr lang="en-US" altLang="en-US" sz="3600" b="1" dirty="0">
                <a:latin typeface="Arial" charset="0"/>
              </a:rPr>
              <a:t>The Value Of Faith</a:t>
            </a:r>
            <a:r>
              <a:rPr lang="en-US" altLang="en-US" sz="3200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380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"</a:t>
            </a:r>
            <a:r>
              <a:rPr lang="en-US" dirty="0"/>
              <a:t>And of thy sons that shall issue from thee, which thou shalt beget, shall they take away; and they shall be eunuchs in the palace of the king of Babylon"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Isaiah 39:7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69810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>
            <a:normAutofit fontScale="92500" lnSpcReduction="10000"/>
          </a:bodyPr>
          <a:lstStyle/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It is possible to live godly Spirit filled lives where it can be said of each of us </a:t>
            </a:r>
          </a:p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An excellent spirit is found in us (verse </a:t>
            </a:r>
            <a:r>
              <a:rPr lang="en-US" altLang="en-US" sz="3200" dirty="0" smtClean="0"/>
              <a:t>3)</a:t>
            </a:r>
          </a:p>
          <a:p>
            <a:pPr marL="590550" indent="-590550" algn="l">
              <a:buFont typeface="Arial" charset="0"/>
              <a:buChar char="•"/>
            </a:pPr>
            <a:r>
              <a:rPr lang="en-US" altLang="en-US" sz="3200" dirty="0" smtClean="0"/>
              <a:t>Was </a:t>
            </a:r>
            <a:r>
              <a:rPr lang="en-US" altLang="en-US" sz="3200" dirty="0"/>
              <a:t>faithful (verse 4</a:t>
            </a:r>
            <a:r>
              <a:rPr lang="en-US" altLang="en-US" sz="3200" dirty="0" smtClean="0"/>
              <a:t>)</a:t>
            </a:r>
          </a:p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No error nor fault found in him (verse 4)</a:t>
            </a:r>
          </a:p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Verse 5 can be applied to each one of us: "We shall not find any occasion against this Daniel, except we find it against him concerning the law of his God."</a:t>
            </a:r>
          </a:p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Verse 23—Daniel was delivered because "HE BELIEVED IN HIS GOD</a:t>
            </a:r>
            <a:r>
              <a:rPr lang="en-US" altLang="en-US" sz="3200" dirty="0" smtClean="0"/>
              <a:t>."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Arial" charset="0"/>
              </a:rPr>
              <a:t>We Can Have A Testimony Like Daniel Today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651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>
            <a:normAutofit/>
          </a:bodyPr>
          <a:lstStyle/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Darius demanded worship, homage and prayer from all people. </a:t>
            </a:r>
          </a:p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(Revelation 13) - He is a type of the person of Antichrist who will demand that as many as will not worship the image of the beast should be killed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>
                <a:latin typeface="Arial" charset="0"/>
              </a:rPr>
              <a:t>Prophetical Interpretation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9694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>
            <a:normAutofit/>
          </a:bodyPr>
          <a:lstStyle/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(Revelation 7:1-4, Revelation 14:1-5) Daniel preserved in the den of lions is a type of the 144,000 who are sealed and preserved during </a:t>
            </a:r>
            <a:r>
              <a:rPr lang="en-US" altLang="en-US" sz="3200"/>
              <a:t>the </a:t>
            </a:r>
            <a:r>
              <a:rPr lang="en-US" altLang="en-US" sz="3200" smtClean="0"/>
              <a:t>tribulation.</a:t>
            </a:r>
            <a:endParaRPr lang="en-US" altLang="en-US" sz="3200" dirty="0"/>
          </a:p>
          <a:p>
            <a:pPr marL="590550" indent="-590550" algn="l">
              <a:buFont typeface="Arial" charset="0"/>
              <a:buChar char="•"/>
            </a:pPr>
            <a:r>
              <a:rPr lang="en-US" altLang="en-US" sz="3200" dirty="0"/>
              <a:t>The enemy destroyed is a type of the judgment of God falling upon the godless nations at the close of the Tribulation, at </a:t>
            </a:r>
            <a:r>
              <a:rPr lang="en-US" altLang="en-US" sz="3200" dirty="0" smtClean="0"/>
              <a:t>Armageddon.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>
                <a:latin typeface="Arial" charset="0"/>
              </a:rPr>
              <a:t>Prophetical Interpretation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6990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They were made </a:t>
            </a:r>
            <a:r>
              <a:rPr lang="en-US" dirty="0" smtClean="0"/>
              <a:t>eunuchs.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They were handed over to Ashpenaz, the master of the eunuchs who was given charge over them for three </a:t>
            </a:r>
            <a:r>
              <a:rPr lang="en-US" dirty="0" smtClean="0"/>
              <a:t>years.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In an effort to convert them to the religion and culture of Babylon, Ashpenaz changed their </a:t>
            </a:r>
            <a:r>
              <a:rPr lang="en-US" dirty="0" smtClean="0"/>
              <a:t>names.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The </a:t>
            </a:r>
            <a:r>
              <a:rPr lang="en-US" altLang="en-US" sz="3600" b="1" dirty="0" err="1" smtClean="0">
                <a:latin typeface="Arial" charset="0"/>
              </a:rPr>
              <a:t>Descendents</a:t>
            </a:r>
            <a:r>
              <a:rPr lang="en-US" altLang="en-US" sz="3600" b="1" dirty="0" smtClean="0">
                <a:latin typeface="Arial" charset="0"/>
              </a:rPr>
              <a:t> Of </a:t>
            </a:r>
            <a:r>
              <a:rPr lang="en-US" altLang="en-US" sz="3600" b="1" dirty="0">
                <a:latin typeface="Arial" charset="0"/>
              </a:rPr>
              <a:t>Hezekiah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043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Daniel (God is my judge) was changed to </a:t>
            </a:r>
            <a:r>
              <a:rPr lang="en-US" dirty="0" err="1"/>
              <a:t>Belteshazzar</a:t>
            </a:r>
            <a:r>
              <a:rPr lang="en-US" dirty="0"/>
              <a:t> (Whom Bel Favors).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/>
              <a:t>Hananiah</a:t>
            </a:r>
            <a:r>
              <a:rPr lang="en-US" dirty="0"/>
              <a:t> (Beloved of the Lord) changed to Shadrach (Illumined by the sun god).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/>
              <a:t>Mishael</a:t>
            </a:r>
            <a:r>
              <a:rPr lang="en-US" dirty="0"/>
              <a:t> (Who is as God) was changed to Meshach (Who is like Venus).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 In The Ancient World Names = Importance And Significance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371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"Our God whom we serve is able to deliver us from the burning fiery furnace, and he will deliver us out of thine hand, O King"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Daniel 3:17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9465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"Thy God whom thou </a:t>
            </a:r>
            <a:r>
              <a:rPr lang="en-US" altLang="en-US" sz="3200" dirty="0" err="1"/>
              <a:t>servest</a:t>
            </a:r>
            <a:r>
              <a:rPr lang="en-US" altLang="en-US" sz="3200" dirty="0"/>
              <a:t> continually, he will deliver thee"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Daniel 6:16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7594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In the historical part of this book we find recorded to incidents revealing God’s power to deliver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three Hebrews and King Darius expressed recognition of this power.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Darius expressed his hope that Daniel's God would deliver him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Arial" charset="0"/>
              </a:rPr>
              <a:t>Power To </a:t>
            </a:r>
            <a:r>
              <a:rPr lang="en-US" altLang="en-US" sz="3600" b="1" dirty="0" smtClean="0">
                <a:latin typeface="Arial" charset="0"/>
              </a:rPr>
              <a:t>Deliver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712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851131"/>
            <a:ext cx="8160063" cy="551624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third chapter of Daniel is the story of the three Hebrew young men who would not bend, budge, nor burn.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They had been faithful servants and had obeyed the law of the land up to the point where it conflicted with the law of God.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/>
              <a:t>The threat of a terrible death could not shake their purpose of being true to God.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266355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latin typeface="Arial" charset="0"/>
              </a:rPr>
              <a:t>History</a:t>
            </a:r>
            <a:r>
              <a:rPr lang="en-US" altLang="en-US" sz="3600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83688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140</TotalTime>
  <Words>1436</Words>
  <Application>Microsoft Macintosh PowerPoint</Application>
  <PresentationFormat>On-screen Show (4:3)</PresentationFormat>
  <Paragraphs>125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Adelle-Regular</vt:lpstr>
      <vt:lpstr>Apple Chancery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27</cp:revision>
  <dcterms:created xsi:type="dcterms:W3CDTF">2014-03-26T14:03:34Z</dcterms:created>
  <dcterms:modified xsi:type="dcterms:W3CDTF">2017-03-25T00:38:36Z</dcterms:modified>
</cp:coreProperties>
</file>