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2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9627" y="5657015"/>
            <a:ext cx="3028642" cy="2875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9627" y="5657015"/>
            <a:ext cx="3028642" cy="2875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0288" y="885110"/>
            <a:ext cx="4839596" cy="311342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54771"/>
            <a:ext cx="8211824" cy="47206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54771"/>
            <a:ext cx="8211824" cy="47206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54771"/>
            <a:ext cx="8211824" cy="47206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92276" y="274640"/>
            <a:ext cx="3155840" cy="5335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AFAF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AFAF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AFAF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AF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AF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FAF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4" y="4526546"/>
            <a:ext cx="1621536" cy="499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6211824"/>
            <a:ext cx="3023616" cy="646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0" y="1077238"/>
            <a:ext cx="9144000" cy="34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Fruit of the Spirit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There are nine in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number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It is the fruit of the Holy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Ghost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Christian does not bear this fruit, rather the Spirit bears the fruit in the life of the Christian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55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Law of the Harvest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A person will reap whatsoever he sows</a:t>
            </a: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There is no way to change this law </a:t>
            </a: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It will hold true throughout a man's life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20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Marks of the Lord Jesus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Paul's enemies claimed that Paul was not a genuine apostle </a:t>
            </a: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His battered, bruised and scarred body proved that he was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21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No man can be justified by the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law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No man has ever been able to keep the law in every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point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If any man could save himself by his own good works, then Calvary was the greatest blunder of all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Explaine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Our Schoolmaster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Jesus did not come to destroy the law, but to fulfill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law permitted man to know that he was a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sinner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law, our schoolmaster, revealed the need of salvation and pointed forward to the One who could save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Explained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533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Abba, Father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Under grace a person may become a son of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God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word "Abba" is the Aramaic word for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father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newborn babe in Christ cries this when he is baptized with the Holy Ghost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Explained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765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Travailing Again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 backslider is a lost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soul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If the backslider were not lost, there would be no need to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travail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It takes more travail for a backslider to be delivered than a new convert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Explained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38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Allegory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story of Hagar and Sarah with their two sons, Ishmael and Isaac </a:t>
            </a: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This allegory should be carefully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studied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This story illustrates the difference between law and grace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Explained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362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 Little Leaven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Leaven is yeast used in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baking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This was explained to mean the doctrine or teaching of the Pharisees and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Sadducees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A little wrong doctrine will contaminate the whole body of believers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2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Grace is not a License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Grace is not a license for sin, but the power of God to live above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sin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Some teach that because of the grace of God a person may live in sin and still be saved </a:t>
            </a: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Galatians 5:4 states that it is possible to fall from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grace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858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217107"/>
            <a:ext cx="8211824" cy="415829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Works of the Flesh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Chapter five contrasts the works of the flesh with the fruit of the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Spirit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There is a constant warfare between the flesh and the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Spirit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The only way to victory is to crucify the flesh (verse 24)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4210"/>
          <a:stretch/>
        </p:blipFill>
        <p:spPr>
          <a:xfrm>
            <a:off x="3302833" y="87682"/>
            <a:ext cx="2542784" cy="96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447666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Paul's Gospel Lived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05253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106</TotalTime>
  <Words>456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Adelle-Regular</vt:lpstr>
      <vt:lpstr>Apple Chancery</vt:lpstr>
      <vt:lpstr>French Script MT</vt:lpstr>
      <vt:lpstr>Georgia</vt:lpstr>
      <vt:lpstr>Arial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29</cp:revision>
  <dcterms:created xsi:type="dcterms:W3CDTF">2014-03-26T14:03:34Z</dcterms:created>
  <dcterms:modified xsi:type="dcterms:W3CDTF">2017-03-25T00:52:35Z</dcterms:modified>
</cp:coreProperties>
</file>