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DED3"/>
    <a:srgbClr val="D0D0D0"/>
    <a:srgbClr val="EEE5D0"/>
    <a:srgbClr val="EEE2C9"/>
    <a:srgbClr val="384050"/>
    <a:srgbClr val="EAEDF0"/>
    <a:srgbClr val="EBEBEB"/>
    <a:srgbClr val="2D8537"/>
    <a:srgbClr val="71757D"/>
    <a:srgbClr val="DAAE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65" autoAdjust="0"/>
    <p:restoredTop sz="94514"/>
  </p:normalViewPr>
  <p:slideViewPr>
    <p:cSldViewPr snapToGrid="0" snapToObjects="1">
      <p:cViewPr varScale="1">
        <p:scale>
          <a:sx n="104" d="100"/>
          <a:sy n="104" d="100"/>
        </p:scale>
        <p:origin x="153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960080" y="3964701"/>
            <a:ext cx="3353075" cy="355614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960080" y="3964701"/>
            <a:ext cx="3353075" cy="355614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083265" y="2190159"/>
            <a:ext cx="7076958" cy="1748951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74231" y="482300"/>
            <a:ext cx="8205907" cy="400842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74231" y="482300"/>
            <a:ext cx="8205907" cy="400842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74231" y="482300"/>
            <a:ext cx="8205907" cy="400842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880052" y="4900976"/>
            <a:ext cx="5350146" cy="130602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192" y="482298"/>
            <a:ext cx="8222669" cy="4619335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66190" y="5514221"/>
            <a:ext cx="8222670" cy="87354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192" y="482299"/>
            <a:ext cx="8222669" cy="5905461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3/24/17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E5DED3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E5DED3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E5DED3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5DED3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5DED3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5DED3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99" y="1347915"/>
            <a:ext cx="8997696" cy="40355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436" y="4298332"/>
            <a:ext cx="3352800" cy="64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74231" y="863260"/>
            <a:ext cx="8205907" cy="3627465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b="1" dirty="0"/>
              <a:t>Revival began in the Upper Room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Book of Acts, intro to history of Pentecostal movement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b="1" dirty="0"/>
              <a:t>Early rain – 1st century outpouring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b="1" dirty="0"/>
              <a:t>Latter rain – 20th century outpouring</a:t>
            </a:r>
          </a:p>
          <a:p>
            <a:pPr marL="457200" indent="-457200" algn="l">
              <a:buFont typeface="Arial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007" y="4490725"/>
            <a:ext cx="5666353" cy="25414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4230" y="216929"/>
            <a:ext cx="82059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>
                <a:latin typeface="Occidental" charset="0"/>
              </a:rPr>
              <a:t>History Not Complete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761355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74231" y="863260"/>
            <a:ext cx="8205907" cy="3627465"/>
          </a:xfrm>
        </p:spPr>
        <p:txBody>
          <a:bodyPr/>
          <a:lstStyle/>
          <a:p>
            <a:pPr marL="609600" indent="-609600" algn="l">
              <a:buFont typeface="Wingdings" pitchFamily="2" charset="2"/>
              <a:buAutoNum type="arabicPeriod"/>
              <a:defRPr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Iranaeus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(2</a:t>
            </a:r>
            <a:r>
              <a:rPr lang="en-US" b="1" baseline="30000" dirty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century)</a:t>
            </a:r>
          </a:p>
          <a:p>
            <a:pPr marL="609600" indent="-609600" algn="l">
              <a:buFont typeface="Wingdings" pitchFamily="2" charset="2"/>
              <a:buAutoNum type="arabicPeriod"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Tertullian (2</a:t>
            </a:r>
            <a:r>
              <a:rPr lang="en-US" b="1" baseline="30000" dirty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century)</a:t>
            </a:r>
          </a:p>
          <a:p>
            <a:pPr marL="609600" indent="-609600" algn="l">
              <a:buFont typeface="Wingdings" pitchFamily="2" charset="2"/>
              <a:buAutoNum type="arabicPeriod"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Justin Martyr (2</a:t>
            </a:r>
            <a:r>
              <a:rPr lang="en-US" b="1" baseline="30000" dirty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century)</a:t>
            </a:r>
          </a:p>
          <a:p>
            <a:pPr marL="609600" indent="-609600" algn="l">
              <a:buFont typeface="Wingdings" pitchFamily="2" charset="2"/>
              <a:buAutoNum type="arabicPeriod"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Chrysostom (4</a:t>
            </a:r>
            <a:r>
              <a:rPr lang="en-US" b="1" baseline="30000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century)</a:t>
            </a:r>
          </a:p>
          <a:p>
            <a:pPr marL="609600" indent="-609600" algn="l">
              <a:buFont typeface="Wingdings" pitchFamily="2" charset="2"/>
              <a:buAutoNum type="arabicPeriod"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Augustine (4</a:t>
            </a:r>
            <a:r>
              <a:rPr lang="en-US" b="1" baseline="30000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century)</a:t>
            </a:r>
          </a:p>
          <a:p>
            <a:pPr marL="609600" indent="-609600" algn="l">
              <a:buFont typeface="Wingdings" pitchFamily="2" charset="2"/>
              <a:buAutoNum type="arabicPeriod"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The Encyclopedia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Britannica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007" y="4490725"/>
            <a:ext cx="5666353" cy="25414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4230" y="216929"/>
            <a:ext cx="82059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>
                <a:latin typeface="Occidental" charset="0"/>
              </a:rPr>
              <a:t>Pentecostal Revivals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74971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74231" y="863260"/>
            <a:ext cx="8205907" cy="3627465"/>
          </a:xfrm>
        </p:spPr>
        <p:txBody>
          <a:bodyPr/>
          <a:lstStyle/>
          <a:p>
            <a:pPr marL="609600" indent="-609600" algn="l">
              <a:buFont typeface="Wingdings" pitchFamily="2" charset="2"/>
              <a:buAutoNum type="arabicPeriod" startAt="7"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Waldensans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(12</a:t>
            </a:r>
            <a:r>
              <a:rPr lang="en-US" b="1" baseline="30000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/13</a:t>
            </a:r>
            <a:r>
              <a:rPr lang="en-US" b="1" baseline="30000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centuries)</a:t>
            </a:r>
          </a:p>
          <a:p>
            <a:pPr marL="609600" indent="-609600" algn="l">
              <a:buFont typeface="Wingdings" pitchFamily="2" charset="2"/>
              <a:buAutoNum type="arabicPeriod" startAt="7"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The Huguenots (17</a:t>
            </a:r>
            <a:r>
              <a:rPr lang="en-US" b="1" baseline="30000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century)</a:t>
            </a:r>
          </a:p>
          <a:p>
            <a:pPr marL="609600" indent="-609600" algn="l">
              <a:buFont typeface="Wingdings" pitchFamily="2" charset="2"/>
              <a:buAutoNum type="arabicPeriod" startAt="7"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Sauer’s Church History (Dr. Martin Luther)</a:t>
            </a:r>
          </a:p>
          <a:p>
            <a:pPr marL="609600" indent="-609600" algn="l">
              <a:buFont typeface="Wingdings" pitchFamily="2" charset="2"/>
              <a:buAutoNum type="arabicPeriod" startAt="7"/>
              <a:defRPr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Schaff’s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Church History (early Quakers and Methodists)</a:t>
            </a:r>
          </a:p>
          <a:p>
            <a:pPr marL="609600" indent="-609600" algn="l">
              <a:buFont typeface="Wingdings" pitchFamily="2" charset="2"/>
              <a:buAutoNum type="arabicPeriod" startAt="7"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Thomas Walsh (18</a:t>
            </a:r>
            <a:r>
              <a:rPr lang="en-US" b="1" baseline="30000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century)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007" y="4490725"/>
            <a:ext cx="5666353" cy="25414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4230" y="216929"/>
            <a:ext cx="82059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>
                <a:latin typeface="Occidental" charset="0"/>
              </a:rPr>
              <a:t>Pentecostal Revivals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547208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74231" y="863260"/>
            <a:ext cx="8205907" cy="3627465"/>
          </a:xfrm>
        </p:spPr>
        <p:txBody>
          <a:bodyPr/>
          <a:lstStyle/>
          <a:p>
            <a:pPr marL="457200" indent="-457200" algn="l">
              <a:lnSpc>
                <a:spcPct val="80000"/>
              </a:lnSpc>
              <a:buFont typeface="Arial" charset="0"/>
              <a:buChar char="•"/>
            </a:pPr>
            <a:r>
              <a:rPr lang="en-US" altLang="en-US" b="1" dirty="0">
                <a:latin typeface="Times New Roman" charset="0"/>
                <a:ea typeface="Times New Roman" charset="0"/>
                <a:cs typeface="Times New Roman" charset="0"/>
              </a:rPr>
              <a:t>The </a:t>
            </a:r>
            <a:r>
              <a:rPr lang="en-US" altLang="en-US" b="1" dirty="0" err="1">
                <a:latin typeface="Times New Roman" charset="0"/>
                <a:ea typeface="Times New Roman" charset="0"/>
                <a:cs typeface="Times New Roman" charset="0"/>
              </a:rPr>
              <a:t>Irvingites</a:t>
            </a:r>
            <a:endParaRPr lang="en-US" altLang="en-US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3200" i="1" dirty="0">
                <a:latin typeface="Times New Roman" charset="0"/>
                <a:ea typeface="Times New Roman" charset="0"/>
                <a:cs typeface="Times New Roman" charset="0"/>
              </a:rPr>
              <a:t>Young, Scottish minister</a:t>
            </a:r>
          </a:p>
          <a:p>
            <a:pPr lvl="1">
              <a:lnSpc>
                <a:spcPct val="80000"/>
              </a:lnSpc>
            </a:pPr>
            <a:r>
              <a:rPr lang="en-US" altLang="en-US" sz="3200" i="1" dirty="0">
                <a:latin typeface="Times New Roman" charset="0"/>
                <a:ea typeface="Times New Roman" charset="0"/>
                <a:cs typeface="Times New Roman" charset="0"/>
              </a:rPr>
              <a:t>Forced to withdraw through prosecution</a:t>
            </a:r>
          </a:p>
          <a:p>
            <a:pPr marL="1371600" lvl="2" indent="-457200">
              <a:lnSpc>
                <a:spcPct val="80000"/>
              </a:lnSpc>
              <a:buFont typeface="Arial" charset="0"/>
              <a:buChar char="•"/>
            </a:pPr>
            <a:r>
              <a:rPr lang="en-US" altLang="en-US" sz="3200" dirty="0">
                <a:latin typeface="Times New Roman" charset="0"/>
                <a:ea typeface="Times New Roman" charset="0"/>
                <a:cs typeface="Times New Roman" charset="0"/>
              </a:rPr>
              <a:t>30 congregations and 6,000 followers at this time</a:t>
            </a:r>
          </a:p>
          <a:p>
            <a:pPr lvl="1">
              <a:lnSpc>
                <a:spcPct val="80000"/>
              </a:lnSpc>
            </a:pPr>
            <a:r>
              <a:rPr lang="en-US" altLang="en-US" sz="3200" i="1" dirty="0">
                <a:latin typeface="Times New Roman" charset="0"/>
                <a:ea typeface="Times New Roman" charset="0"/>
                <a:cs typeface="Times New Roman" charset="0"/>
              </a:rPr>
              <a:t>Died in 1834 and the movement fell apart</a:t>
            </a:r>
            <a:endParaRPr lang="en-US" altLang="en-US" sz="3200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007" y="4490725"/>
            <a:ext cx="5666353" cy="25414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4230" y="216929"/>
            <a:ext cx="82059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>
                <a:latin typeface="Occidental" charset="0"/>
              </a:rPr>
              <a:t>19</a:t>
            </a:r>
            <a:r>
              <a:rPr lang="en-US" altLang="en-US" sz="3600" b="1" baseline="30000" dirty="0">
                <a:latin typeface="Occidental" charset="0"/>
              </a:rPr>
              <a:t>th</a:t>
            </a:r>
            <a:r>
              <a:rPr lang="en-US" altLang="en-US" sz="3600" b="1" dirty="0">
                <a:latin typeface="Occidental" charset="0"/>
              </a:rPr>
              <a:t> Century Pentecost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996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74231" y="863260"/>
            <a:ext cx="8205907" cy="3627465"/>
          </a:xfrm>
        </p:spPr>
        <p:txBody>
          <a:bodyPr/>
          <a:lstStyle/>
          <a:p>
            <a:pPr marL="457200" indent="-457200" algn="l">
              <a:lnSpc>
                <a:spcPct val="80000"/>
              </a:lnSpc>
              <a:buFont typeface="Arial" charset="0"/>
              <a:buChar char="•"/>
            </a:pPr>
            <a:r>
              <a:rPr lang="en-US" altLang="en-US" b="1" dirty="0">
                <a:latin typeface="Times New Roman" charset="0"/>
                <a:ea typeface="Times New Roman" charset="0"/>
                <a:cs typeface="Times New Roman" charset="0"/>
              </a:rPr>
              <a:t>The Finney Revivals</a:t>
            </a:r>
          </a:p>
          <a:p>
            <a:pPr marL="1371600" lvl="1">
              <a:lnSpc>
                <a:spcPct val="80000"/>
              </a:lnSpc>
              <a:buFont typeface="Arial" charset="0"/>
              <a:buChar char="•"/>
            </a:pP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People slain under the power of God</a:t>
            </a:r>
          </a:p>
          <a:p>
            <a:pPr marL="1371600" lvl="1">
              <a:lnSpc>
                <a:spcPct val="80000"/>
              </a:lnSpc>
              <a:buFont typeface="Arial" charset="0"/>
              <a:buChar char="•"/>
            </a:pP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Prayer meetings ran all night</a:t>
            </a:r>
          </a:p>
          <a:p>
            <a:pPr marL="457200" indent="-457200" algn="l">
              <a:lnSpc>
                <a:spcPct val="80000"/>
              </a:lnSpc>
              <a:buFont typeface="Arial" charset="0"/>
              <a:buChar char="•"/>
            </a:pPr>
            <a:r>
              <a:rPr lang="en-US" altLang="en-US" b="1" dirty="0">
                <a:latin typeface="Times New Roman" charset="0"/>
                <a:ea typeface="Times New Roman" charset="0"/>
                <a:cs typeface="Times New Roman" charset="0"/>
              </a:rPr>
              <a:t>The Moody Revivals</a:t>
            </a:r>
          </a:p>
          <a:p>
            <a:pPr marL="1371600" lvl="1">
              <a:lnSpc>
                <a:spcPct val="80000"/>
              </a:lnSpc>
              <a:buFont typeface="Arial" charset="0"/>
              <a:buChar char="•"/>
            </a:pP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Thousands converted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007" y="4490725"/>
            <a:ext cx="5666353" cy="25414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4230" y="216929"/>
            <a:ext cx="82059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>
                <a:latin typeface="Occidental" charset="0"/>
              </a:rPr>
              <a:t>19</a:t>
            </a:r>
            <a:r>
              <a:rPr lang="en-US" altLang="en-US" sz="3600" b="1" baseline="30000" dirty="0">
                <a:latin typeface="Occidental" charset="0"/>
              </a:rPr>
              <a:t>th</a:t>
            </a:r>
            <a:r>
              <a:rPr lang="en-US" altLang="en-US" sz="3600" b="1" dirty="0">
                <a:latin typeface="Occidental" charset="0"/>
              </a:rPr>
              <a:t> Century Pentecost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33284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74231" y="863260"/>
            <a:ext cx="8205907" cy="3627465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80000"/>
              </a:lnSpc>
            </a:pPr>
            <a:r>
              <a:rPr lang="en-US" altLang="en-US" b="1" dirty="0">
                <a:latin typeface="Times New Roman" charset="0"/>
                <a:ea typeface="Times New Roman" charset="0"/>
                <a:cs typeface="Times New Roman" charset="0"/>
              </a:rPr>
              <a:t>The Holiness Revivals</a:t>
            </a:r>
          </a:p>
          <a:p>
            <a:pPr lvl="1">
              <a:lnSpc>
                <a:spcPct val="80000"/>
              </a:lnSpc>
            </a:pPr>
            <a:r>
              <a:rPr lang="en-US" altLang="en-US" sz="3200" i="1" dirty="0">
                <a:latin typeface="Times New Roman" charset="0"/>
                <a:ea typeface="Times New Roman" charset="0"/>
                <a:cs typeface="Times New Roman" charset="0"/>
              </a:rPr>
              <a:t>Criticism against formal, historical churches</a:t>
            </a:r>
          </a:p>
          <a:p>
            <a:pPr lvl="1">
              <a:lnSpc>
                <a:spcPct val="80000"/>
              </a:lnSpc>
            </a:pPr>
            <a:r>
              <a:rPr lang="en-US" altLang="en-US" sz="3200" i="1" dirty="0">
                <a:latin typeface="Times New Roman" charset="0"/>
                <a:ea typeface="Times New Roman" charset="0"/>
                <a:cs typeface="Times New Roman" charset="0"/>
              </a:rPr>
              <a:t>Personal piety becoming a thing of the past</a:t>
            </a:r>
          </a:p>
          <a:p>
            <a:pPr lvl="1">
              <a:lnSpc>
                <a:spcPct val="80000"/>
              </a:lnSpc>
            </a:pPr>
            <a:r>
              <a:rPr lang="en-US" altLang="en-US" sz="3200" i="1" dirty="0">
                <a:latin typeface="Times New Roman" charset="0"/>
                <a:ea typeface="Times New Roman" charset="0"/>
                <a:cs typeface="Times New Roman" charset="0"/>
              </a:rPr>
              <a:t>Free Methodists reaching for a deeper, spiritual experience</a:t>
            </a:r>
          </a:p>
          <a:p>
            <a:pPr lvl="1">
              <a:lnSpc>
                <a:spcPct val="80000"/>
              </a:lnSpc>
            </a:pPr>
            <a:r>
              <a:rPr lang="en-US" altLang="en-US" sz="3200" i="1" dirty="0">
                <a:latin typeface="Times New Roman" charset="0"/>
                <a:ea typeface="Times New Roman" charset="0"/>
                <a:cs typeface="Times New Roman" charset="0"/>
              </a:rPr>
              <a:t>Holiness Revivals in England, U.S. and Canada</a:t>
            </a:r>
          </a:p>
          <a:p>
            <a:pPr lvl="1">
              <a:lnSpc>
                <a:spcPct val="80000"/>
              </a:lnSpc>
            </a:pPr>
            <a:r>
              <a:rPr lang="en-US" altLang="en-US" sz="3200" i="1" dirty="0">
                <a:latin typeface="Times New Roman" charset="0"/>
                <a:ea typeface="Times New Roman" charset="0"/>
                <a:cs typeface="Times New Roman" charset="0"/>
              </a:rPr>
              <a:t>25 Holiness denominations by end of 19</a:t>
            </a:r>
            <a:r>
              <a:rPr lang="en-US" altLang="en-US" sz="3200" i="1" baseline="30000" dirty="0">
                <a:latin typeface="Times New Roman" charset="0"/>
                <a:ea typeface="Times New Roman" charset="0"/>
                <a:cs typeface="Times New Roman" charset="0"/>
              </a:rPr>
              <a:t>th</a:t>
            </a:r>
            <a:r>
              <a:rPr lang="en-US" altLang="en-US" sz="3200" i="1" dirty="0">
                <a:latin typeface="Times New Roman" charset="0"/>
                <a:ea typeface="Times New Roman" charset="0"/>
                <a:cs typeface="Times New Roman" charset="0"/>
              </a:rPr>
              <a:t> century</a:t>
            </a:r>
            <a:endParaRPr lang="en-US" altLang="en-US" sz="3200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007" y="4490725"/>
            <a:ext cx="5666353" cy="25414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4230" y="216929"/>
            <a:ext cx="82059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>
                <a:latin typeface="Occidental" charset="0"/>
              </a:rPr>
              <a:t>Prepared the Way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11778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74231" y="863260"/>
            <a:ext cx="8205907" cy="3627465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altLang="en-US" b="1" dirty="0">
                <a:latin typeface="Times New Roman" charset="0"/>
                <a:ea typeface="Times New Roman" charset="0"/>
                <a:cs typeface="Times New Roman" charset="0"/>
              </a:rPr>
              <a:t>Revival of Divine Healing</a:t>
            </a:r>
          </a:p>
          <a:p>
            <a:pPr lvl="1">
              <a:lnSpc>
                <a:spcPct val="80000"/>
              </a:lnSpc>
            </a:pPr>
            <a:r>
              <a:rPr lang="en-US" altLang="en-US" sz="3200" i="1" dirty="0">
                <a:latin typeface="Times New Roman" charset="0"/>
                <a:ea typeface="Times New Roman" charset="0"/>
                <a:cs typeface="Times New Roman" charset="0"/>
              </a:rPr>
              <a:t>Dr. A.B. Simpson preached Divine Healing </a:t>
            </a:r>
          </a:p>
          <a:p>
            <a:pPr lvl="1">
              <a:lnSpc>
                <a:spcPct val="80000"/>
              </a:lnSpc>
            </a:pPr>
            <a:r>
              <a:rPr lang="en-US" altLang="en-US" sz="3200" i="1" dirty="0">
                <a:latin typeface="Times New Roman" charset="0"/>
                <a:ea typeface="Times New Roman" charset="0"/>
                <a:cs typeface="Times New Roman" charset="0"/>
              </a:rPr>
              <a:t>Alexander </a:t>
            </a:r>
            <a:r>
              <a:rPr lang="en-US" altLang="en-US" sz="3200" i="1" dirty="0" err="1">
                <a:latin typeface="Times New Roman" charset="0"/>
                <a:ea typeface="Times New Roman" charset="0"/>
                <a:cs typeface="Times New Roman" charset="0"/>
              </a:rPr>
              <a:t>Dowie</a:t>
            </a:r>
            <a:r>
              <a:rPr lang="en-US" altLang="en-US" sz="3200" i="1" dirty="0">
                <a:latin typeface="Times New Roman" charset="0"/>
                <a:ea typeface="Times New Roman" charset="0"/>
                <a:cs typeface="Times New Roman" charset="0"/>
              </a:rPr>
              <a:t> help restore ministry of Divine Healing</a:t>
            </a:r>
            <a:endParaRPr lang="en-US" altLang="en-US" sz="3200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007" y="4490725"/>
            <a:ext cx="5666353" cy="25414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4230" y="216929"/>
            <a:ext cx="82059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>
                <a:latin typeface="Occidental" charset="0"/>
              </a:rPr>
              <a:t>Prepared the Way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9594505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126</TotalTime>
  <Words>222</Words>
  <Application>Microsoft Macintosh PowerPoint</Application>
  <PresentationFormat>On-screen Show (4:3)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Adelle-Regular</vt:lpstr>
      <vt:lpstr>Apple Chancery</vt:lpstr>
      <vt:lpstr>Georgia</vt:lpstr>
      <vt:lpstr>Arial</vt:lpstr>
      <vt:lpstr>Occidental</vt:lpstr>
      <vt:lpstr>Times New Roman</vt:lpstr>
      <vt:lpstr>Wingdings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Microsoft Office User</cp:lastModifiedBy>
  <cp:revision>53</cp:revision>
  <dcterms:created xsi:type="dcterms:W3CDTF">2014-03-26T14:03:34Z</dcterms:created>
  <dcterms:modified xsi:type="dcterms:W3CDTF">2017-03-25T01:09:11Z</dcterms:modified>
</cp:coreProperties>
</file>