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2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949626"/>
            <a:ext cx="1751013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7353" y="2644588"/>
            <a:ext cx="6534280" cy="163532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949626"/>
            <a:ext cx="1751013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2" y="1737774"/>
            <a:ext cx="8870266" cy="4956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2" y="1737774"/>
            <a:ext cx="8870266" cy="4956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3824" y="548669"/>
            <a:ext cx="2194690" cy="5418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2" y="1737774"/>
            <a:ext cx="8870266" cy="4956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033" y="159591"/>
            <a:ext cx="8909624" cy="653909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69" y="4912859"/>
            <a:ext cx="2871216" cy="75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852615" y="2187146"/>
            <a:ext cx="7451125" cy="255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69" y="4912859"/>
            <a:ext cx="2871216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Solomon preached a short sermon and followed with a prayer of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dedication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he finished, fire fell from the heaven to ignite the offering on the Brazen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Altar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 glory of the Lord filled the house, the priests could not stand to minister by reason of the cloud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DEDICATION OF THE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Lord appeared to Solomon and told him that his prayer had been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heard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Lord said that He had chosen and sanctified the Temple that His name might 	be there forever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GOD'S PROMISE &amp; WARNING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conditions which must be met by His people were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24000" lvl="1" indent="-609600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must humble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themselves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24000" lvl="1" indent="-609600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must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pray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24000" lvl="1" indent="-609600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must seek the Lord's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face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24000" lvl="1" indent="-609600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must turn from their wicked way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GOD'S PROMISE &amp; WARNING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Lord promised Solomon that if he would walk as David walked, He would establish the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kingdom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Along with the promise, the Lord gave a serious warning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GOD'S PROMISE &amp; WARNING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Solomon forsook the Lord and worshipped other gods, He would pluck Israel up by the roots and He would cast the Temple out of His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sight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Solomon forgot the warning and the judgment came to pass as the Lord said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GOD'S PROMISE &amp; WARNING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Solomon erected many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other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buildings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His palace took 13 years to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also built a "Hall of Judgment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also built a special house for one of his wives, the daughter of Pharaoh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OTHER BUILDINGS BUILT BY SOLOMON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Temple was the most costly and magnificent building upon earth at that </a:t>
            </a:r>
            <a:r>
              <a:rPr lang="en-US" dirty="0" smtClean="0"/>
              <a:t>time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was built on the site of </a:t>
            </a:r>
            <a:r>
              <a:rPr lang="en-US" dirty="0" err="1"/>
              <a:t>Araunah's</a:t>
            </a:r>
            <a:r>
              <a:rPr lang="en-US" dirty="0"/>
              <a:t> threshing floor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was built similar to the plan of the Tabernacle, but twice the size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SOLOMON'S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A veil separated the Most Holy Place and the Holy </a:t>
            </a:r>
            <a:r>
              <a:rPr lang="en-US" dirty="0" smtClean="0"/>
              <a:t>Place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Temple was built of stone, but paneled with cedar overlaid with </a:t>
            </a:r>
            <a:r>
              <a:rPr lang="en-US" dirty="0" smtClean="0"/>
              <a:t>gold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Ark was placed in the Holy of Holies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SOLOMON'S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/>
          <a:lstStyle/>
          <a:p>
            <a:pPr marL="609600" indent="-609600" algn="l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Holy Place: </a:t>
            </a:r>
          </a:p>
          <a:p>
            <a:pPr marL="990600" lvl="1" indent="-533400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Altar of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Incense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Ten golden lamp stands standing five on each side </a:t>
            </a:r>
          </a:p>
          <a:p>
            <a:pPr marL="990600" lvl="1" indent="-533400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Ten tables of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shewbread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SOLOMON'S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front of the Temple was the Brazen Altar of Burnt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Offering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is now the "Dome of the Rock," under Mohammedan Mosque </a:t>
            </a: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the south was the Brazen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Laver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were also ten smaller portable lavers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SOLOMON'S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were two courts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Inner Court, for the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priests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Great Court, intended for the people 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SOLOMON'S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1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David was forbidden to build the Temple because he was a man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God revealed to him the plans for the structure that he passed on to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Solomon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David gathered much material for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building began during Solomon's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fourth year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BUILDING OF THE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30,000 Israelites cut the timber </a:t>
            </a: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80,000 slaves quarried and shaped the stones </a:t>
            </a: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stones were transported on the backs of 70,000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slaves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Phoenicians supervised the work.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BUILDING OF THE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092" y="2136462"/>
            <a:ext cx="8870266" cy="455735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Solomon called Israel to come to the feast to dedicated the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Temple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Solomon had the Ark of the covenant brought which represented God's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presence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placed in the Holy of Holies, the cloud of God's glory filled the building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92" y="1428576"/>
            <a:ext cx="887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DEDICATION OF THE TEMPLE 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5715" r="8007" b="26569"/>
          <a:stretch/>
        </p:blipFill>
        <p:spPr>
          <a:xfrm>
            <a:off x="3344727" y="402542"/>
            <a:ext cx="2462948" cy="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09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</TotalTime>
  <Words>531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Adelle-Regular</vt:lpstr>
      <vt:lpstr>Apple Chancery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2017-03-25T01:47:58Z</dcterms:modified>
</cp:coreProperties>
</file>