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5" autoAdjust="0"/>
    <p:restoredTop sz="94586"/>
  </p:normalViewPr>
  <p:slideViewPr>
    <p:cSldViewPr snapToGrid="0" snapToObjects="1">
      <p:cViewPr>
        <p:scale>
          <a:sx n="98" d="100"/>
          <a:sy n="98" d="100"/>
        </p:scale>
        <p:origin x="1544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92526" y="3925729"/>
            <a:ext cx="1751013" cy="45131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692526" y="3925729"/>
            <a:ext cx="1751013" cy="45131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63095" y="1025961"/>
            <a:ext cx="4175716" cy="2658313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08346"/>
            <a:ext cx="8211824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08346"/>
            <a:ext cx="8211824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08346"/>
            <a:ext cx="8211824" cy="506577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77450" y="199217"/>
            <a:ext cx="1385491" cy="103592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AD1B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DAD1B2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DAD1B2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AD1B2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AD1B2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DAD1B2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60" y="4603095"/>
            <a:ext cx="1780032" cy="768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90" y="4183342"/>
            <a:ext cx="1639824" cy="432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0" b="22982"/>
          <a:stretch/>
        </p:blipFill>
        <p:spPr>
          <a:xfrm>
            <a:off x="0" y="626301"/>
            <a:ext cx="9144000" cy="35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From this stone, all the measurements are </a:t>
            </a:r>
            <a:r>
              <a:rPr lang="en-US" dirty="0" smtClean="0"/>
              <a:t>taken.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Every part of the building is plumbed and measured from this </a:t>
            </a:r>
            <a:r>
              <a:rPr lang="en-US" dirty="0" smtClean="0"/>
              <a:t>cornerstone.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Chief Cornerstone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3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Paul states that he is the prisoner of Jesus Christ.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is because he preached that the Gentiles could be saved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Prisoner of Christ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2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Paul had been given a stewardship of the grace of God towards the Gentiles.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This had been a mystery hidden in ages past, but now had been revealed to him by revelation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Prisoner of Christ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51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This revelation was the truth that the Gentiles should be fellow heirs and partakers of Christ's promises.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was because of this truth that Paul preached that now he was a prisoner at Rome.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Prisoner of Christ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2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There were times that Paul defended his apostleship, but this was only at moments that he needed to state his authority in preaching the gospel.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All other times, he revealed a true spirit of meekness and humility.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Less Than the Least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48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He looked upon himself as being the least important of any one of the children of God.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also stated elsewhere in his writing that he was the least of the apostles and before his conversion, the </a:t>
            </a:r>
            <a:r>
              <a:rPr lang="en-US" dirty="0" err="1"/>
              <a:t>chiefest</a:t>
            </a:r>
            <a:r>
              <a:rPr lang="en-US" dirty="0"/>
              <a:t> of sinners.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Less Than the Least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62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five-fold ministry: the apostles, prophets, evangelist, pastors and teachers.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apostle is a minister who pioneers and lays the foundation of the Church.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prophet is a preacher of the gospel who proclaims the gospel message under the anointing of the Holy Spirit.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Five Fold Ministry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evangelist is one who brings the glad tidings of salvation to the lost.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Pastors and Teachers are the shepherds who teach the new converts and bring them to a place of maturity in Christ.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DAD1B2"/>
                </a:solidFill>
              </a:rPr>
              <a:t>Five Fold Ministry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work of the pastor and teacher follow the work of the evangelist.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If the body is strong and healthy, then it will automatically grow and increase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DAD1B2"/>
                </a:solidFill>
              </a:rPr>
              <a:t>Five Fold Ministry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Dead in trespasses and sins.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walks according to the course of this world.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is a child of disobedience.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His life is according to the lust of the flesh.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is a child of wrath.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DAD1B2"/>
                </a:solidFill>
              </a:rPr>
              <a:t>The Sinner Before Salvation</a:t>
            </a:r>
            <a:endParaRPr lang="en-US" sz="4400">
              <a:solidFill>
                <a:srgbClr val="DAD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He has been "quickened" or has received eternal life.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has been raised up to sit in heavenly places in Christ Jesus.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He has become Christ's workmanship, created in Christ Jesus.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Saint of God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Salvation is wholly by the grace of God.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Man cannot merit his salvation or earn it in any way.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It is not what he does, but it is what Jesus Christ did for him on Calvary's cross.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Saved by Grace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Faith is the hand by which he reaches up to receive God's grace into his life.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Certainly there is nothing to be added to the finished work of Calvary and the grace of God that saves a lost sinner.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Certain conditions of the gospel to be met in order to become recipients of the grace of God.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Saved by Grace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4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In the temple, a wall was built to separate the Gentiles from the </a:t>
            </a:r>
            <a:r>
              <a:rPr lang="en-US" dirty="0" smtClean="0"/>
              <a:t>Jews. 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Gentiles could not enter into the sanctuary.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On the outside, there were aliens from the commonwealth of Israel and strangers from the covenant having no hope and without God in this </a:t>
            </a:r>
            <a:r>
              <a:rPr lang="en-US" dirty="0" smtClean="0"/>
              <a:t>world.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Our Peace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0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/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Through the cross, Jesus broke this wall down and became our </a:t>
            </a:r>
            <a:r>
              <a:rPr lang="en-US" dirty="0" smtClean="0"/>
              <a:t>peace.</a:t>
            </a:r>
            <a:endParaRPr lang="en-US" dirty="0"/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We are all ONE IN HIM.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Our Peace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2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Paul states that the Church is built upon the foundation of the apostles and prophets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Jesus Christ is the foundation is the reference to: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The founding of the Church on the Day of Pentecost </a:t>
            </a:r>
          </a:p>
          <a:p>
            <a:pPr marL="1371600" lvl="1">
              <a:buFont typeface="Arial" charset="0"/>
              <a:buChar char="•"/>
            </a:pPr>
            <a:r>
              <a:rPr lang="en-US" dirty="0"/>
              <a:t>Evangelizing the world which had to be done through the apostles and prophets.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Chief Cornerstone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2273643"/>
            <a:ext cx="8211824" cy="4300473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dirty="0"/>
              <a:t>The apostles and prophets lay the foundation for the Church, Jesus Christ is the Chief Cornerstone.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The chief cornerstone is the most prominent stone on one of the corners of the foundation.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68313" y="1504202"/>
            <a:ext cx="8211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AD1B2"/>
                </a:solidFill>
              </a:rPr>
              <a:t>The Chief Cornerstone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95"/>
          <a:stretch/>
        </p:blipFill>
        <p:spPr>
          <a:xfrm>
            <a:off x="3233517" y="-37071"/>
            <a:ext cx="2681415" cy="1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790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125</TotalTime>
  <Words>710</Words>
  <Application>Microsoft Macintosh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Adelle-Regular</vt:lpstr>
      <vt:lpstr>Apple Chancery</vt:lpstr>
      <vt:lpstr>Arial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2017-06-01T17:32:31Z</dcterms:modified>
</cp:coreProperties>
</file>