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A874"/>
    <a:srgbClr val="4A2722"/>
    <a:srgbClr val="683730"/>
    <a:srgbClr val="40221D"/>
    <a:srgbClr val="5B312A"/>
    <a:srgbClr val="D6BF83"/>
    <a:srgbClr val="A33226"/>
    <a:srgbClr val="C93D2E"/>
    <a:srgbClr val="232020"/>
    <a:srgbClr val="DAD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2" autoAdjust="0"/>
    <p:restoredTop sz="95496" autoAdjust="0"/>
  </p:normalViewPr>
  <p:slideViewPr>
    <p:cSldViewPr snapToGrid="0" snapToObjects="1">
      <p:cViewPr varScale="1">
        <p:scale>
          <a:sx n="103" d="100"/>
          <a:sy n="103" d="100"/>
        </p:scale>
        <p:origin x="18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07083" y="1853334"/>
            <a:ext cx="4745423" cy="338667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07083" y="1853334"/>
            <a:ext cx="4745423" cy="338667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20636" y="2378372"/>
            <a:ext cx="6285239" cy="299829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471717"/>
            <a:ext cx="7747000" cy="44026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471717"/>
            <a:ext cx="7747000" cy="44026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471717"/>
            <a:ext cx="7747000" cy="44026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39929" y="5249331"/>
            <a:ext cx="2264140" cy="1124859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1333" y="628952"/>
            <a:ext cx="6635978" cy="56000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E4734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DD49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DD49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DD49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DD49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DD4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7" y="908907"/>
            <a:ext cx="8363712" cy="4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Churches split over this experience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Who took a stand against the revival?</a:t>
            </a:r>
          </a:p>
          <a:p>
            <a:pPr marL="1371600" lvl="2">
              <a:buFont typeface="Arial" charset="0"/>
              <a:buChar char="•"/>
            </a:pPr>
            <a:r>
              <a:rPr lang="en-US" dirty="0"/>
              <a:t>Church of the Nazarene</a:t>
            </a:r>
          </a:p>
          <a:p>
            <a:pPr marL="1371600" lvl="2">
              <a:buFont typeface="Arial" charset="0"/>
              <a:buChar char="•"/>
            </a:pPr>
            <a:r>
              <a:rPr lang="en-US" dirty="0"/>
              <a:t>Missionary Alliance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Who stood in support of the revival?</a:t>
            </a:r>
          </a:p>
          <a:p>
            <a:pPr marL="1371600" lvl="2">
              <a:buFont typeface="Arial" charset="0"/>
              <a:buChar char="•"/>
            </a:pPr>
            <a:r>
              <a:rPr lang="en-US" dirty="0"/>
              <a:t>Pentecostal Holiness Church</a:t>
            </a:r>
          </a:p>
          <a:p>
            <a:pPr marL="1371600" lvl="2">
              <a:buFont typeface="Arial" charset="0"/>
              <a:buChar char="•"/>
            </a:pPr>
            <a:r>
              <a:rPr lang="en-US" dirty="0"/>
              <a:t>Church of God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Some of the Godliest men of denominations were attracted to the revival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Result of Azusa Revival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Pentecostal Revival rec’d certain char. from the Holiness Churches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Open Altar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Tarrying services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Camp Meetings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Name of the Revival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Apostolic Faith – most common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Pentecostal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Result of Azusa Revival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3646441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December 1905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Parham rents a house, opens Bible School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Classes began after the New Year of 1906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W. J. Seymour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W.J. Seymour was among the students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Did not have the Holy Ghost but believed it was scriptural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Invited to hold a meeting in a L.A. Nazarene church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In first sermon, preached Acts 2:4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The church didn’t take it well, decided it was heresy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W. J. Seymour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0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 fontScale="850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Seymour was invited to conduct prayer meetings in a Baptist couple’s home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Each night, a group of souls met for prayer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On April 9, 1906, 7 rec’d the Holy Ghost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For 3 days, 3 nights the service cont’d w/ people coming from everywhere</a:t>
            </a:r>
          </a:p>
          <a:p>
            <a:pPr marL="1828800" lvl="3">
              <a:buFont typeface="Arial" charset="0"/>
              <a:buChar char="•"/>
            </a:pPr>
            <a:r>
              <a:rPr lang="en-US" dirty="0"/>
              <a:t>All races</a:t>
            </a:r>
          </a:p>
          <a:p>
            <a:pPr marL="1828800" lvl="3">
              <a:buFont typeface="Arial" charset="0"/>
              <a:buChar char="•"/>
            </a:pPr>
            <a:r>
              <a:rPr lang="en-US" dirty="0"/>
              <a:t>Entire city was stirred </a:t>
            </a:r>
          </a:p>
          <a:p>
            <a:pPr marL="1828800" lvl="3">
              <a:buFont typeface="Arial" charset="0"/>
              <a:buChar char="•"/>
            </a:pPr>
            <a:r>
              <a:rPr lang="en-US" dirty="0"/>
              <a:t>Sinners were converted, sick bodies healed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Bonnie Brae Street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2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 fontScale="925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Moved to Azusa St. because of the crowds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Old discarded building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Had been vacant for years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Two-story frame building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Upper level was a tenement house,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Lower floor was a large </a:t>
            </a:r>
            <a:r>
              <a:rPr lang="en-US" dirty="0" err="1"/>
              <a:t>unplastered</a:t>
            </a:r>
            <a:r>
              <a:rPr lang="en-US" dirty="0"/>
              <a:t> room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Azusa Street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8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Facts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Revival lasted for 3 years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Services lasted from 10 am – 12 midnight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No advertising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No sponsoring organization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No instruments, no choir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No offerings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Everyone was equal </a:t>
            </a:r>
            <a:r>
              <a:rPr lang="en-US" dirty="0" smtClean="0"/>
              <a:t>regardless </a:t>
            </a:r>
            <a:r>
              <a:rPr lang="en-US" dirty="0"/>
              <a:t>of race, education, economic status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Azusa Street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W. J. Seymour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Sat behind two empty shoeboxes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No subject/sermons announced in advance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Everything was spontaneous led by the Spirit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Azusa Street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Who all came to Azusa Street?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People came by the thousands from all over the globe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All religious faiths and denominations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Every class, race, culture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People returned home preaching the Pentecostal Truth and spread the Truth around the globe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Azusa Street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4199446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Location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Publicity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Foundation of Truth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Persecution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Why was Azusa so important?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52" y="5427386"/>
            <a:ext cx="1439225" cy="75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52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155</TotalTime>
  <Words>374</Words>
  <Application>Microsoft Macintosh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46</cp:revision>
  <dcterms:created xsi:type="dcterms:W3CDTF">2014-03-26T14:03:34Z</dcterms:created>
  <dcterms:modified xsi:type="dcterms:W3CDTF">2017-05-31T19:28:28Z</dcterms:modified>
</cp:coreProperties>
</file>