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00" autoAdjust="0"/>
    <p:restoredTop sz="94514"/>
  </p:normalViewPr>
  <p:slideViewPr>
    <p:cSldViewPr snapToGrid="0" snapToObjects="1">
      <p:cViewPr varScale="1">
        <p:scale>
          <a:sx n="104" d="100"/>
          <a:sy n="104" d="100"/>
        </p:scale>
        <p:origin x="33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322920" y="6166504"/>
            <a:ext cx="2072051" cy="445337"/>
          </a:xfrm>
        </p:spPr>
        <p:txBody>
          <a:bodyPr>
            <a:normAutofit/>
          </a:bodyPr>
          <a:lstStyle>
            <a:lvl1pPr>
              <a:defRPr sz="1800">
                <a:solidFill>
                  <a:srgbClr val="FFFF00"/>
                </a:solidFill>
              </a:defRPr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75396" y="2549602"/>
            <a:ext cx="3467461" cy="3225055"/>
          </a:xfrm>
        </p:spPr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322920" y="6166504"/>
            <a:ext cx="2072051" cy="445337"/>
          </a:xfrm>
        </p:spPr>
        <p:txBody>
          <a:bodyPr>
            <a:normAutofit/>
          </a:bodyPr>
          <a:lstStyle>
            <a:lvl1pPr>
              <a:defRPr sz="1800">
                <a:solidFill>
                  <a:srgbClr val="FFFF00"/>
                </a:solidFill>
              </a:defRPr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855038" y="228324"/>
            <a:ext cx="6106135" cy="6421569"/>
          </a:xfrm>
        </p:spPr>
        <p:txBody>
          <a:bodyPr anchor="ctr"/>
          <a:lstStyle>
            <a:lvl1pPr algn="ctr">
              <a:defRPr baseline="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855038" y="228324"/>
            <a:ext cx="6106135" cy="6421569"/>
          </a:xfrm>
        </p:spPr>
        <p:txBody>
          <a:bodyPr anchor="ctr"/>
          <a:lstStyle>
            <a:lvl1pPr algn="ctr">
              <a:defRPr baseline="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8126" y="4353747"/>
            <a:ext cx="2103232" cy="2296146"/>
          </a:xfrm>
        </p:spPr>
        <p:txBody>
          <a:bodyPr>
            <a:normAutofit/>
          </a:bodyPr>
          <a:lstStyle>
            <a:lvl1pPr>
              <a:defRPr sz="1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2855038" y="228324"/>
            <a:ext cx="6106135" cy="6421569"/>
          </a:xfrm>
        </p:spPr>
        <p:txBody>
          <a:bodyPr anchor="ctr"/>
          <a:lstStyle>
            <a:lvl1pPr algn="ctr">
              <a:defRPr baseline="0">
                <a:solidFill>
                  <a:schemeClr val="bg1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>
                <a:solidFill>
                  <a:srgbClr val="00000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5/1/17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8307"/>
            <a:ext cx="9144000" cy="449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100" y="4495801"/>
            <a:ext cx="3974609" cy="1952858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855038" y="997764"/>
            <a:ext cx="6106135" cy="4031435"/>
          </a:xfrm>
        </p:spPr>
        <p:txBody>
          <a:bodyPr/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Rivalry showed up several times between the tribes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The Northern Tribes were stronger, but the latter was spiritually stronger </a:t>
            </a:r>
          </a:p>
        </p:txBody>
      </p:sp>
      <p:sp>
        <p:nvSpPr>
          <p:cNvPr id="2" name="Rectangle 1"/>
          <p:cNvSpPr/>
          <p:nvPr/>
        </p:nvSpPr>
        <p:spPr>
          <a:xfrm>
            <a:off x="254741" y="228324"/>
            <a:ext cx="87064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charset="0"/>
                <a:ea typeface="Times New Roman" charset="0"/>
              </a:rPr>
              <a:t>Differences Between the Kingdoms</a:t>
            </a:r>
          </a:p>
        </p:txBody>
      </p:sp>
    </p:spTree>
    <p:extLst>
      <p:ext uri="{BB962C8B-B14F-4D97-AF65-F5344CB8AC3E}">
        <p14:creationId xmlns:p14="http://schemas.microsoft.com/office/powerpoint/2010/main" val="42995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100" y="4495801"/>
            <a:ext cx="3974609" cy="1952858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855038" y="997764"/>
            <a:ext cx="6106135" cy="4031435"/>
          </a:xfrm>
        </p:spPr>
        <p:txBody>
          <a:bodyPr/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Kingdom of Israel continued for about 250 years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Overthrown by the Assyrians in 721 BC</a:t>
            </a:r>
          </a:p>
        </p:txBody>
      </p:sp>
      <p:sp>
        <p:nvSpPr>
          <p:cNvPr id="2" name="Rectangle 1"/>
          <p:cNvSpPr/>
          <p:nvPr/>
        </p:nvSpPr>
        <p:spPr>
          <a:xfrm>
            <a:off x="254741" y="228324"/>
            <a:ext cx="87064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charset="0"/>
                <a:ea typeface="Times New Roman" charset="0"/>
              </a:rPr>
              <a:t>Kingdom of Israel</a:t>
            </a:r>
          </a:p>
        </p:txBody>
      </p:sp>
    </p:spTree>
    <p:extLst>
      <p:ext uri="{BB962C8B-B14F-4D97-AF65-F5344CB8AC3E}">
        <p14:creationId xmlns:p14="http://schemas.microsoft.com/office/powerpoint/2010/main" val="1924945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100" y="4495801"/>
            <a:ext cx="3974609" cy="1952858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855038" y="997764"/>
            <a:ext cx="6106135" cy="4031435"/>
          </a:xfrm>
        </p:spPr>
        <p:txBody>
          <a:bodyPr/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Capital of the Northern kingdom was </a:t>
            </a:r>
            <a:r>
              <a:rPr lang="en-US" dirty="0" err="1"/>
              <a:t>Shechem</a:t>
            </a:r>
            <a:r>
              <a:rPr lang="en-US" dirty="0"/>
              <a:t>, then Samaria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Eight of the nineteen kings were assassinated or committed suicide </a:t>
            </a:r>
          </a:p>
        </p:txBody>
      </p:sp>
      <p:sp>
        <p:nvSpPr>
          <p:cNvPr id="2" name="Rectangle 1"/>
          <p:cNvSpPr/>
          <p:nvPr/>
        </p:nvSpPr>
        <p:spPr>
          <a:xfrm>
            <a:off x="254741" y="228324"/>
            <a:ext cx="87064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charset="0"/>
                <a:ea typeface="Times New Roman" charset="0"/>
              </a:rPr>
              <a:t>Kingdom of Israel</a:t>
            </a:r>
          </a:p>
        </p:txBody>
      </p:sp>
    </p:spTree>
    <p:extLst>
      <p:ext uri="{BB962C8B-B14F-4D97-AF65-F5344CB8AC3E}">
        <p14:creationId xmlns:p14="http://schemas.microsoft.com/office/powerpoint/2010/main" val="3759877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100" y="4495801"/>
            <a:ext cx="3974609" cy="1952858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855038" y="997764"/>
            <a:ext cx="6106135" cy="4031435"/>
          </a:xfrm>
        </p:spPr>
        <p:txBody>
          <a:bodyPr/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Jeroboam was a religious Apostate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He established new worship centers in Dan and Bethel</a:t>
            </a:r>
          </a:p>
        </p:txBody>
      </p:sp>
      <p:sp>
        <p:nvSpPr>
          <p:cNvPr id="2" name="Rectangle 1"/>
          <p:cNvSpPr/>
          <p:nvPr/>
        </p:nvSpPr>
        <p:spPr>
          <a:xfrm>
            <a:off x="254741" y="228324"/>
            <a:ext cx="87064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charset="0"/>
                <a:ea typeface="Times New Roman" charset="0"/>
              </a:rPr>
              <a:t>Two Golden Calves</a:t>
            </a:r>
          </a:p>
        </p:txBody>
      </p:sp>
    </p:spTree>
    <p:extLst>
      <p:ext uri="{BB962C8B-B14F-4D97-AF65-F5344CB8AC3E}">
        <p14:creationId xmlns:p14="http://schemas.microsoft.com/office/powerpoint/2010/main" val="395678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100" y="4495801"/>
            <a:ext cx="3974609" cy="1952858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855038" y="997764"/>
            <a:ext cx="6106135" cy="4031435"/>
          </a:xfrm>
        </p:spPr>
        <p:txBody>
          <a:bodyPr/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He founded a non-Levitical priesthood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Jeroboam opened the door for Baal worship </a:t>
            </a:r>
          </a:p>
        </p:txBody>
      </p:sp>
      <p:sp>
        <p:nvSpPr>
          <p:cNvPr id="2" name="Rectangle 1"/>
          <p:cNvSpPr/>
          <p:nvPr/>
        </p:nvSpPr>
        <p:spPr>
          <a:xfrm>
            <a:off x="254741" y="228324"/>
            <a:ext cx="87064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charset="0"/>
                <a:ea typeface="Times New Roman" charset="0"/>
              </a:rPr>
              <a:t>Two Golden Calves</a:t>
            </a:r>
          </a:p>
        </p:txBody>
      </p:sp>
    </p:spTree>
    <p:extLst>
      <p:ext uri="{BB962C8B-B14F-4D97-AF65-F5344CB8AC3E}">
        <p14:creationId xmlns:p14="http://schemas.microsoft.com/office/powerpoint/2010/main" val="359483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100" y="4495801"/>
            <a:ext cx="3974609" cy="1952858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855038" y="997764"/>
            <a:ext cx="6106135" cy="4031435"/>
          </a:xfrm>
        </p:spPr>
        <p:txBody>
          <a:bodyPr/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It continued for over 400 years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There were 20 kings </a:t>
            </a:r>
          </a:p>
        </p:txBody>
      </p:sp>
      <p:sp>
        <p:nvSpPr>
          <p:cNvPr id="2" name="Rectangle 1"/>
          <p:cNvSpPr/>
          <p:nvPr/>
        </p:nvSpPr>
        <p:spPr>
          <a:xfrm>
            <a:off x="254741" y="228324"/>
            <a:ext cx="87064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charset="0"/>
                <a:ea typeface="Times New Roman" charset="0"/>
              </a:rPr>
              <a:t>The Kingdom of Judah</a:t>
            </a:r>
          </a:p>
        </p:txBody>
      </p:sp>
    </p:spTree>
    <p:extLst>
      <p:ext uri="{BB962C8B-B14F-4D97-AF65-F5344CB8AC3E}">
        <p14:creationId xmlns:p14="http://schemas.microsoft.com/office/powerpoint/2010/main" val="923986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100" y="4495801"/>
            <a:ext cx="3974609" cy="1952858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855038" y="997764"/>
            <a:ext cx="6106135" cy="4031435"/>
          </a:xfrm>
        </p:spPr>
        <p:txBody>
          <a:bodyPr/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There were three revivals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/>
              <a:t>Seven prophets were sent to the Kingdom of Judah </a:t>
            </a:r>
          </a:p>
        </p:txBody>
      </p:sp>
      <p:sp>
        <p:nvSpPr>
          <p:cNvPr id="2" name="Rectangle 1"/>
          <p:cNvSpPr/>
          <p:nvPr/>
        </p:nvSpPr>
        <p:spPr>
          <a:xfrm>
            <a:off x="254741" y="228324"/>
            <a:ext cx="87064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charset="0"/>
                <a:ea typeface="Times New Roman" charset="0"/>
              </a:rPr>
              <a:t>The Kingdom of Judah</a:t>
            </a:r>
          </a:p>
        </p:txBody>
      </p:sp>
    </p:spTree>
    <p:extLst>
      <p:ext uri="{BB962C8B-B14F-4D97-AF65-F5344CB8AC3E}">
        <p14:creationId xmlns:p14="http://schemas.microsoft.com/office/powerpoint/2010/main" val="482827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100" y="4495801"/>
            <a:ext cx="3974609" cy="1952858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855038" y="997764"/>
            <a:ext cx="6106135" cy="4031435"/>
          </a:xfrm>
        </p:spPr>
        <p:txBody>
          <a:bodyPr/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 err="1"/>
              <a:t>Rehoboam</a:t>
            </a:r>
            <a:r>
              <a:rPr lang="en-US" dirty="0"/>
              <a:t> succeeded Solomon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Josephus called him a proud and foolish </a:t>
            </a:r>
            <a:r>
              <a:rPr lang="en-US" dirty="0" smtClean="0"/>
              <a:t>man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54741" y="228324"/>
            <a:ext cx="87064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charset="0"/>
                <a:ea typeface="Times New Roman" charset="0"/>
              </a:rPr>
              <a:t>King </a:t>
            </a:r>
            <a:r>
              <a:rPr lang="en-US" sz="4400" b="1" dirty="0" err="1">
                <a:solidFill>
                  <a:schemeClr val="bg1"/>
                </a:solidFill>
                <a:latin typeface="Times New Roman" charset="0"/>
                <a:ea typeface="Times New Roman" charset="0"/>
              </a:rPr>
              <a:t>Rehoboam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100" y="4495801"/>
            <a:ext cx="3974609" cy="1952858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855038" y="997764"/>
            <a:ext cx="6106135" cy="4031435"/>
          </a:xfrm>
        </p:spPr>
        <p:txBody>
          <a:bodyPr/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He had 18 wives, 60 concubines, 28 sons and 60 daughters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He was 41 when he became king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He reigned for 17 years 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54741" y="228324"/>
            <a:ext cx="87064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charset="0"/>
                <a:ea typeface="Times New Roman" charset="0"/>
              </a:rPr>
              <a:t>King </a:t>
            </a:r>
            <a:r>
              <a:rPr lang="en-US" sz="4400" b="1" dirty="0" err="1">
                <a:solidFill>
                  <a:schemeClr val="bg1"/>
                </a:solidFill>
                <a:latin typeface="Times New Roman" charset="0"/>
                <a:ea typeface="Times New Roman" charset="0"/>
              </a:rPr>
              <a:t>Rehoboam</a:t>
            </a:r>
            <a:r>
              <a:rPr lang="en-US" sz="44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7460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100" y="4495801"/>
            <a:ext cx="3974609" cy="1952858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855038" y="997764"/>
            <a:ext cx="6106135" cy="4031435"/>
          </a:xfrm>
        </p:spPr>
        <p:txBody>
          <a:bodyPr/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First king of the Northern Kingdom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Employed by Solomon</a:t>
            </a:r>
          </a:p>
        </p:txBody>
      </p:sp>
      <p:sp>
        <p:nvSpPr>
          <p:cNvPr id="2" name="Rectangle 1"/>
          <p:cNvSpPr/>
          <p:nvPr/>
        </p:nvSpPr>
        <p:spPr>
          <a:xfrm>
            <a:off x="254741" y="228324"/>
            <a:ext cx="87064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Times New Roman" charset="0"/>
                <a:ea typeface="Times New Roman" charset="0"/>
              </a:rPr>
              <a:t>King Jeroboam</a:t>
            </a:r>
          </a:p>
        </p:txBody>
      </p:sp>
    </p:spTree>
    <p:extLst>
      <p:ext uri="{BB962C8B-B14F-4D97-AF65-F5344CB8AC3E}">
        <p14:creationId xmlns:p14="http://schemas.microsoft.com/office/powerpoint/2010/main" val="570098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100" y="4495801"/>
            <a:ext cx="3974609" cy="1952858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855038" y="997764"/>
            <a:ext cx="6106135" cy="4031435"/>
          </a:xfrm>
        </p:spPr>
        <p:txBody>
          <a:bodyPr/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In charge of the workmen building the </a:t>
            </a:r>
            <a:r>
              <a:rPr lang="en-US" dirty="0" err="1"/>
              <a:t>Millo</a:t>
            </a:r>
            <a:r>
              <a:rPr lang="en-US" dirty="0"/>
              <a:t>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 err="1"/>
              <a:t>Ahijah</a:t>
            </a:r>
            <a:r>
              <a:rPr lang="en-US" dirty="0"/>
              <a:t> told him that he would rule over ten tribes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Solomon sought to kill him</a:t>
            </a:r>
          </a:p>
        </p:txBody>
      </p:sp>
      <p:sp>
        <p:nvSpPr>
          <p:cNvPr id="2" name="Rectangle 1"/>
          <p:cNvSpPr/>
          <p:nvPr/>
        </p:nvSpPr>
        <p:spPr>
          <a:xfrm>
            <a:off x="254741" y="228324"/>
            <a:ext cx="87064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Times New Roman" charset="0"/>
                <a:ea typeface="Times New Roman" charset="0"/>
              </a:rPr>
              <a:t>King Jeroboam</a:t>
            </a:r>
          </a:p>
        </p:txBody>
      </p:sp>
    </p:spTree>
    <p:extLst>
      <p:ext uri="{BB962C8B-B14F-4D97-AF65-F5344CB8AC3E}">
        <p14:creationId xmlns:p14="http://schemas.microsoft.com/office/powerpoint/2010/main" val="1193203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100" y="4495801"/>
            <a:ext cx="3974609" cy="1952858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855038" y="997764"/>
            <a:ext cx="6106135" cy="4031435"/>
          </a:xfrm>
        </p:spPr>
        <p:txBody>
          <a:bodyPr/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Pharaoh gave him protection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After Solomon died, he returned to Israel and became king of the northern ten tribes </a:t>
            </a:r>
          </a:p>
        </p:txBody>
      </p:sp>
      <p:sp>
        <p:nvSpPr>
          <p:cNvPr id="2" name="Rectangle 1"/>
          <p:cNvSpPr/>
          <p:nvPr/>
        </p:nvSpPr>
        <p:spPr>
          <a:xfrm>
            <a:off x="254741" y="228324"/>
            <a:ext cx="87064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latin typeface="Times New Roman" charset="0"/>
                <a:ea typeface="Times New Roman" charset="0"/>
              </a:rPr>
              <a:t>King Jeroboam</a:t>
            </a:r>
          </a:p>
        </p:txBody>
      </p:sp>
    </p:spTree>
    <p:extLst>
      <p:ext uri="{BB962C8B-B14F-4D97-AF65-F5344CB8AC3E}">
        <p14:creationId xmlns:p14="http://schemas.microsoft.com/office/powerpoint/2010/main" val="1024146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100" y="4495801"/>
            <a:ext cx="3974609" cy="1952858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855038" y="997764"/>
            <a:ext cx="6106135" cy="4031435"/>
          </a:xfrm>
        </p:spPr>
        <p:txBody>
          <a:bodyPr/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After the death of Solomon, came a revolution which divided the nation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 err="1"/>
              <a:t>Rehoboam</a:t>
            </a:r>
            <a:r>
              <a:rPr lang="en-US" dirty="0"/>
              <a:t> was aware of the dissatisfaction of the northern tribes </a:t>
            </a:r>
          </a:p>
        </p:txBody>
      </p:sp>
      <p:sp>
        <p:nvSpPr>
          <p:cNvPr id="2" name="Rectangle 1"/>
          <p:cNvSpPr/>
          <p:nvPr/>
        </p:nvSpPr>
        <p:spPr>
          <a:xfrm>
            <a:off x="254741" y="228324"/>
            <a:ext cx="87064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charset="0"/>
                <a:ea typeface="Times New Roman" charset="0"/>
              </a:rPr>
              <a:t>Revolt Under </a:t>
            </a:r>
            <a:r>
              <a:rPr lang="en-US" sz="4400" b="1" dirty="0" err="1">
                <a:solidFill>
                  <a:schemeClr val="bg1"/>
                </a:solidFill>
                <a:latin typeface="Times New Roman" charset="0"/>
                <a:ea typeface="Times New Roman" charset="0"/>
              </a:rPr>
              <a:t>Rehoboam</a:t>
            </a:r>
            <a:endParaRPr lang="en-US" sz="4400" b="1" dirty="0">
              <a:solidFill>
                <a:schemeClr val="bg1"/>
              </a:solidFill>
              <a:latin typeface="Times New Roman" charset="0"/>
              <a:ea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0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100" y="4495801"/>
            <a:ext cx="3974609" cy="1952858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855038" y="997764"/>
            <a:ext cx="6106135" cy="4031435"/>
          </a:xfrm>
        </p:spPr>
        <p:txBody>
          <a:bodyPr/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The older men advised </a:t>
            </a:r>
            <a:r>
              <a:rPr lang="en-US" dirty="0" err="1"/>
              <a:t>Rehoboam</a:t>
            </a:r>
            <a:r>
              <a:rPr lang="en-US" dirty="0"/>
              <a:t> to be kind and ease the burden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 err="1"/>
              <a:t>Adoram</a:t>
            </a:r>
            <a:r>
              <a:rPr lang="en-US" dirty="0"/>
              <a:t> was stoned to death 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 err="1"/>
              <a:t>Rehoboam</a:t>
            </a:r>
            <a:r>
              <a:rPr lang="en-US" dirty="0"/>
              <a:t> retreated to Jerusalem</a:t>
            </a:r>
          </a:p>
        </p:txBody>
      </p:sp>
      <p:sp>
        <p:nvSpPr>
          <p:cNvPr id="2" name="Rectangle 1"/>
          <p:cNvSpPr/>
          <p:nvPr/>
        </p:nvSpPr>
        <p:spPr>
          <a:xfrm>
            <a:off x="254741" y="228324"/>
            <a:ext cx="87064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charset="0"/>
                <a:ea typeface="Times New Roman" charset="0"/>
              </a:rPr>
              <a:t>Revolt Under </a:t>
            </a:r>
            <a:r>
              <a:rPr lang="en-US" sz="4400" b="1" dirty="0" err="1">
                <a:solidFill>
                  <a:schemeClr val="bg1"/>
                </a:solidFill>
                <a:latin typeface="Times New Roman" charset="0"/>
                <a:ea typeface="Times New Roman" charset="0"/>
              </a:rPr>
              <a:t>Rehoboam</a:t>
            </a:r>
            <a:endParaRPr lang="en-US" sz="4400" b="1" dirty="0">
              <a:solidFill>
                <a:schemeClr val="bg1"/>
              </a:solidFill>
              <a:latin typeface="Times New Roman" charset="0"/>
              <a:ea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951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100" y="4495801"/>
            <a:ext cx="3974609" cy="1952858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855038" y="997764"/>
            <a:ext cx="6106135" cy="4031435"/>
          </a:xfrm>
        </p:spPr>
        <p:txBody>
          <a:bodyPr/>
          <a:lstStyle/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Judah and Ephraim have been jealous of each other since the days of Egypt</a:t>
            </a:r>
          </a:p>
          <a:p>
            <a:pPr marL="457200" lvl="0" indent="-457200" algn="l">
              <a:buFont typeface="Arial" charset="0"/>
              <a:buChar char="•"/>
            </a:pPr>
            <a:r>
              <a:rPr lang="en-US" dirty="0"/>
              <a:t>Judah was largest and favored </a:t>
            </a:r>
          </a:p>
        </p:txBody>
      </p:sp>
      <p:sp>
        <p:nvSpPr>
          <p:cNvPr id="2" name="Rectangle 1"/>
          <p:cNvSpPr/>
          <p:nvPr/>
        </p:nvSpPr>
        <p:spPr>
          <a:xfrm>
            <a:off x="254741" y="228324"/>
            <a:ext cx="870643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Times New Roman" charset="0"/>
                <a:ea typeface="Times New Roman" charset="0"/>
              </a:rPr>
              <a:t>Differences Between the Kingdoms</a:t>
            </a:r>
          </a:p>
        </p:txBody>
      </p:sp>
    </p:spTree>
    <p:extLst>
      <p:ext uri="{BB962C8B-B14F-4D97-AF65-F5344CB8AC3E}">
        <p14:creationId xmlns:p14="http://schemas.microsoft.com/office/powerpoint/2010/main" val="155611622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104</TotalTime>
  <Words>299</Words>
  <Application>Microsoft Macintosh PowerPoint</Application>
  <PresentationFormat>On-screen Show (4:3)</PresentationFormat>
  <Paragraphs>48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Adelle-Regular</vt:lpstr>
      <vt:lpstr>Apple Chancery</vt:lpstr>
      <vt:lpstr>Times New Roman</vt:lpstr>
      <vt:lpstr>Trebuchet MS</vt:lpstr>
      <vt:lpstr>Arial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Microsoft Office User</cp:lastModifiedBy>
  <cp:revision>27</cp:revision>
  <dcterms:created xsi:type="dcterms:W3CDTF">2014-03-26T14:03:34Z</dcterms:created>
  <dcterms:modified xsi:type="dcterms:W3CDTF">2017-05-01T21:23:45Z</dcterms:modified>
</cp:coreProperties>
</file>