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1B2"/>
    <a:srgbClr val="091119"/>
    <a:srgbClr val="67474D"/>
    <a:srgbClr val="E0E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3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7637" y="6157290"/>
            <a:ext cx="4435495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7637" y="6157290"/>
            <a:ext cx="4435495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89593" y="1373265"/>
            <a:ext cx="5474613" cy="209308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05999" y="926354"/>
            <a:ext cx="2395745" cy="9967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7" y="6157290"/>
            <a:ext cx="4437888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79" y="1660409"/>
            <a:ext cx="5864352" cy="2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God told Elijah to go to </a:t>
            </a:r>
            <a:r>
              <a:rPr lang="en-US" dirty="0" err="1"/>
              <a:t>Zarephath</a:t>
            </a:r>
            <a:r>
              <a:rPr lang="en-US" dirty="0"/>
              <a:t> where a widow would sustain him.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widow woman was apparently an Israelite who believed in God.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She was extremely poor and lived alone with her son.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The Widow of </a:t>
            </a:r>
            <a:r>
              <a:rPr lang="en-US" sz="4000" b="1" dirty="0" err="1">
                <a:latin typeface="Times New Roman" charset="0"/>
                <a:ea typeface="Times New Roman" charset="0"/>
              </a:rPr>
              <a:t>Zarephath</a:t>
            </a:r>
            <a:endParaRPr lang="en-US" sz="4000" b="1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She provided for Elijah and the miracle took place.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As long as Elijah remained there, the widow and her son had food to eat.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son became ill and apparently died.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The Widow of </a:t>
            </a:r>
            <a:r>
              <a:rPr lang="en-US" sz="4000" b="1" dirty="0" err="1">
                <a:latin typeface="Times New Roman" charset="0"/>
                <a:ea typeface="Times New Roman" charset="0"/>
              </a:rPr>
              <a:t>Zarephath</a:t>
            </a:r>
            <a:endParaRPr lang="en-US" sz="4000" b="1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Elijah prayed, stretched himself upon him three times, prayed again and the son revived.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 Kings 17:17-24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The Widow of </a:t>
            </a:r>
            <a:r>
              <a:rPr lang="en-US" sz="4000" b="1" dirty="0" err="1">
                <a:latin typeface="Times New Roman" charset="0"/>
                <a:ea typeface="Times New Roman" charset="0"/>
              </a:rPr>
              <a:t>Zarephath</a:t>
            </a:r>
            <a:endParaRPr lang="en-US" sz="4000" b="1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At the end of the drought, there was very little vegetation still growing.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Elijah suddenly appeared to Obadiah.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Obadiah was a believer in God and has supported a hundred young prophets in hiding.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Contest On Mt. Carmel </a:t>
            </a:r>
          </a:p>
        </p:txBody>
      </p:sp>
    </p:spTree>
    <p:extLst>
      <p:ext uri="{BB962C8B-B14F-4D97-AF65-F5344CB8AC3E}">
        <p14:creationId xmlns:p14="http://schemas.microsoft.com/office/powerpoint/2010/main" val="9766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Obadiah was persuaded to tell Ahab that Elijah had appeared.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King and the prophet met and Elijah proposed a contest to see whether Baal or God was the true God.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challenges the people to accept the God who could answer by fire.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Throughout the day Baal worshipers called frantically on their gods, but to no avail.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Contest On Mt. Carmel </a:t>
            </a:r>
          </a:p>
        </p:txBody>
      </p:sp>
    </p:spTree>
    <p:extLst>
      <p:ext uri="{BB962C8B-B14F-4D97-AF65-F5344CB8AC3E}">
        <p14:creationId xmlns:p14="http://schemas.microsoft.com/office/powerpoint/2010/main" val="13297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altar of the Lord is repaired…PRAYER;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altar is built with twelve stones. Elijah ignored the division of the nation…UNITY;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Name of the Lord…THE NAME OF JESUS IS ESSENTIAL;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Elijah's steps </a:t>
            </a:r>
          </a:p>
        </p:txBody>
      </p:sp>
    </p:spTree>
    <p:extLst>
      <p:ext uri="{BB962C8B-B14F-4D97-AF65-F5344CB8AC3E}">
        <p14:creationId xmlns:p14="http://schemas.microsoft.com/office/powerpoint/2010/main" val="10305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Trench dug around the altar…SEPARATION FROM THE WORLD;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Wood is placed in order…CALVARY;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Elijah's steps </a:t>
            </a:r>
          </a:p>
        </p:txBody>
      </p:sp>
    </p:spTree>
    <p:extLst>
      <p:ext uri="{BB962C8B-B14F-4D97-AF65-F5344CB8AC3E}">
        <p14:creationId xmlns:p14="http://schemas.microsoft.com/office/powerpoint/2010/main" val="7701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Bullock placed on the altar…SACRIFICE AND SHEDDING OF BLOOD;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Twelve barrels of water…WATER BAPTISM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Elijah's steps </a:t>
            </a:r>
          </a:p>
        </p:txBody>
      </p:sp>
    </p:spTree>
    <p:extLst>
      <p:ext uri="{BB962C8B-B14F-4D97-AF65-F5344CB8AC3E}">
        <p14:creationId xmlns:p14="http://schemas.microsoft.com/office/powerpoint/2010/main" val="5525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 Kings 19:4-8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Jezebel vowed vengeance and Elijah fled for his life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was discouraged and despondent.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Elijah in The Wilderness</a:t>
            </a:r>
          </a:p>
        </p:txBody>
      </p:sp>
    </p:spTree>
    <p:extLst>
      <p:ext uri="{BB962C8B-B14F-4D97-AF65-F5344CB8AC3E}">
        <p14:creationId xmlns:p14="http://schemas.microsoft.com/office/powerpoint/2010/main" val="20991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An angel touched him and bade him eat.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 cake was baked on some coals and there was a cruse of water.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Twice he was ordered to eat and with the strength of that food, Elijah went for 40 days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Elijah in The Wilderness</a:t>
            </a:r>
          </a:p>
        </p:txBody>
      </p:sp>
    </p:spTree>
    <p:extLst>
      <p:ext uri="{BB962C8B-B14F-4D97-AF65-F5344CB8AC3E}">
        <p14:creationId xmlns:p14="http://schemas.microsoft.com/office/powerpoint/2010/main" val="10512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Elijah was one of the most remarkable characters of the Old Testament.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Kings 17:1, "Elijah the </a:t>
            </a:r>
            <a:r>
              <a:rPr lang="en-US" dirty="0" err="1"/>
              <a:t>Tishbite</a:t>
            </a:r>
            <a:r>
              <a:rPr lang="en-US" dirty="0"/>
              <a:t>, who was of the inhabitants of Gilead."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Gilead was the country east of the Jordan River, a high plateau of 2,000 feet elevation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charset="0"/>
                <a:ea typeface="Times New Roman" charset="0"/>
              </a:rPr>
              <a:t>The Prophet Elijah </a:t>
            </a:r>
            <a:endParaRPr lang="en-US" sz="400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 Kings 19:9-21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At </a:t>
            </a:r>
            <a:r>
              <a:rPr lang="en-US" dirty="0" err="1"/>
              <a:t>Horeb</a:t>
            </a:r>
            <a:r>
              <a:rPr lang="en-US" dirty="0"/>
              <a:t>, Elijah lodged in a cave.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Here he experienced a mighty wind, an earthquake and fire.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Then he heard the still small voice of the Lord.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Elijah at </a:t>
            </a:r>
            <a:r>
              <a:rPr lang="en-US" sz="4000" b="1" dirty="0" err="1">
                <a:latin typeface="Times New Roman" charset="0"/>
                <a:ea typeface="Times New Roman" charset="0"/>
              </a:rPr>
              <a:t>Horeb</a:t>
            </a:r>
            <a:endParaRPr lang="en-US" sz="4000" b="1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was commissioned to anoint </a:t>
            </a:r>
          </a:p>
          <a:p>
            <a:pPr marL="1371600" lvl="1">
              <a:buFont typeface="Arial" charset="0"/>
              <a:buChar char="•"/>
            </a:pPr>
            <a:r>
              <a:rPr lang="en-US" dirty="0" err="1"/>
              <a:t>Hazael</a:t>
            </a:r>
            <a:r>
              <a:rPr lang="en-US" dirty="0"/>
              <a:t> as King of Syria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Jehu as King of Israel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Elisha to be his own successor.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Elijah was assured that there were 7,000 in Israel who had not bowed their knees to Baal.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Elijah at </a:t>
            </a:r>
            <a:r>
              <a:rPr lang="en-US" sz="4000" b="1" dirty="0" err="1">
                <a:latin typeface="Times New Roman" charset="0"/>
                <a:ea typeface="Times New Roman" charset="0"/>
              </a:rPr>
              <a:t>Horeb</a:t>
            </a:r>
            <a:endParaRPr lang="en-US" sz="4000" b="1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 Kings 21:1-24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When Jezebel took </a:t>
            </a:r>
            <a:r>
              <a:rPr lang="en-US" dirty="0" err="1"/>
              <a:t>Naboth's</a:t>
            </a:r>
            <a:r>
              <a:rPr lang="en-US" dirty="0"/>
              <a:t> vineyard for Ahab and had </a:t>
            </a:r>
            <a:r>
              <a:rPr lang="en-US" dirty="0" err="1"/>
              <a:t>Naboth</a:t>
            </a:r>
            <a:r>
              <a:rPr lang="en-US" dirty="0"/>
              <a:t> murdered, Elijah met the King in the vineyard and rebuked him.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prophesied that the dogs would like his blood in the same spot that </a:t>
            </a:r>
            <a:r>
              <a:rPr lang="en-US" dirty="0" err="1"/>
              <a:t>Naboth</a:t>
            </a:r>
            <a:r>
              <a:rPr lang="en-US" dirty="0"/>
              <a:t> died.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charset="0"/>
                <a:ea typeface="Times New Roman" charset="0"/>
              </a:rPr>
              <a:t>Naboth's</a:t>
            </a:r>
            <a:r>
              <a:rPr lang="en-US" sz="4000" b="1" dirty="0">
                <a:latin typeface="Times New Roman" charset="0"/>
                <a:ea typeface="Times New Roman" charset="0"/>
              </a:rPr>
              <a:t> Vineyard</a:t>
            </a:r>
          </a:p>
        </p:txBody>
      </p:sp>
    </p:spTree>
    <p:extLst>
      <p:ext uri="{BB962C8B-B14F-4D97-AF65-F5344CB8AC3E}">
        <p14:creationId xmlns:p14="http://schemas.microsoft.com/office/powerpoint/2010/main" val="19575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II Kings 2:11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Elijah and Enoch were the only two men who were caught up to heaven without dying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As Elijah and Elisha walked along, a chariot and horses of fire parted them and Elijah went up by a whirlwind into heaven.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Elijah Was Translated</a:t>
            </a:r>
          </a:p>
        </p:txBody>
      </p:sp>
    </p:spTree>
    <p:extLst>
      <p:ext uri="{BB962C8B-B14F-4D97-AF65-F5344CB8AC3E}">
        <p14:creationId xmlns:p14="http://schemas.microsoft.com/office/powerpoint/2010/main" val="17488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Later Elijah appeared to Jesus on the Mt. of Transfiguration (Matthew 17:3,4)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Some believe that Elijah will be one of the two witnesses in Revelation chapter 11.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Elijah Was Translated</a:t>
            </a:r>
          </a:p>
        </p:txBody>
      </p:sp>
    </p:spTree>
    <p:extLst>
      <p:ext uri="{BB962C8B-B14F-4D97-AF65-F5344CB8AC3E}">
        <p14:creationId xmlns:p14="http://schemas.microsoft.com/office/powerpoint/2010/main" val="9733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Elijah became acquainted with the true God of Israel.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It was here that the fierce zeal of his prophetic ministry was nurture.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It is claimed that his clothing consisted of a girdle of skin around his loins.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charset="0"/>
                <a:ea typeface="Times New Roman" charset="0"/>
              </a:rPr>
              <a:t>The Prophet Elijah </a:t>
            </a:r>
            <a:endParaRPr lang="en-US" sz="400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wore his hair long, hanging down his back.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His prophecy of drought was dramatic.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charset="0"/>
                <a:ea typeface="Times New Roman" charset="0"/>
              </a:rPr>
              <a:t>The Prophet Elijah </a:t>
            </a:r>
            <a:endParaRPr lang="en-US" sz="400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At the time of Elijah, Israel was wholly given to idolatry.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King Ahab had married a Phoenician wife, Jezebel, who was a champion of foreign culture.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Jezebel had the altars of Jehovah torn down and heathen ones built.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The Idolatry of Israel </a:t>
            </a:r>
          </a:p>
        </p:txBody>
      </p:sp>
    </p:spTree>
    <p:extLst>
      <p:ext uri="{BB962C8B-B14F-4D97-AF65-F5344CB8AC3E}">
        <p14:creationId xmlns:p14="http://schemas.microsoft.com/office/powerpoint/2010/main" val="5301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She was responsible for the hatred and persecution of the true prophets.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Jezebel introduced the idolatrous worship of Baal into Israel and the licentious orgies of the goddess Ashtoreth.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The Idolatry of Israel </a:t>
            </a:r>
          </a:p>
        </p:txBody>
      </p:sp>
    </p:spTree>
    <p:extLst>
      <p:ext uri="{BB962C8B-B14F-4D97-AF65-F5344CB8AC3E}">
        <p14:creationId xmlns:p14="http://schemas.microsoft.com/office/powerpoint/2010/main" val="11258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 Kings 17:3-7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It was to be expected that Ahab would seek to take Elijah's </a:t>
            </a:r>
            <a:r>
              <a:rPr lang="en-US" dirty="0" smtClean="0"/>
              <a:t>life.</a:t>
            </a:r>
            <a:endParaRPr lang="en-US" dirty="0"/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Lord instructed him to go eastward to the Brook </a:t>
            </a:r>
            <a:r>
              <a:rPr lang="en-US" dirty="0" err="1"/>
              <a:t>Cherith</a:t>
            </a:r>
            <a:r>
              <a:rPr lang="en-US" dirty="0"/>
              <a:t> and hide </a:t>
            </a:r>
            <a:r>
              <a:rPr lang="en-US" dirty="0" smtClean="0"/>
              <a:t>there.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The Brook </a:t>
            </a:r>
            <a:r>
              <a:rPr lang="en-US" sz="4000" b="1" dirty="0" err="1">
                <a:latin typeface="Times New Roman" charset="0"/>
                <a:ea typeface="Times New Roman" charset="0"/>
              </a:rPr>
              <a:t>Cherith</a:t>
            </a:r>
            <a:endParaRPr lang="en-US" sz="4000" b="1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Each morning and evening, God sent ravens with bread and meat to feed him.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Throughout Israel there was a drought accompanied by famine, but Elijah was miraculously fed until the brook dried up.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The Brook </a:t>
            </a:r>
            <a:r>
              <a:rPr lang="en-US" sz="4000" b="1" dirty="0" err="1">
                <a:latin typeface="Times New Roman" charset="0"/>
                <a:ea typeface="Times New Roman" charset="0"/>
              </a:rPr>
              <a:t>Cherith</a:t>
            </a:r>
            <a:endParaRPr lang="en-US" sz="4000" b="1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750791"/>
            <a:ext cx="2200656" cy="7985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57253"/>
            <a:ext cx="8211824" cy="4118149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 Kings 17:8-24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Elijah had hid from Ahab during the forty-two months of the drought.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Ahab hunted him everywhere, even in foreign countries.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549367"/>
            <a:ext cx="8211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</a:rPr>
              <a:t>The Widow of </a:t>
            </a:r>
            <a:r>
              <a:rPr lang="en-US" sz="4000" b="1" dirty="0" err="1">
                <a:latin typeface="Times New Roman" charset="0"/>
                <a:ea typeface="Times New Roman" charset="0"/>
              </a:rPr>
              <a:t>Zarephath</a:t>
            </a:r>
            <a:endParaRPr lang="en-US" sz="4000" b="1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97</TotalTime>
  <Words>863</Words>
  <Application>Microsoft Macintosh PowerPoint</Application>
  <PresentationFormat>On-screen Show (4:3)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Adelle-Regular</vt:lpstr>
      <vt:lpstr>Apple Chancery</vt:lpstr>
      <vt:lpstr>Times New Roman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23</cp:revision>
  <dcterms:created xsi:type="dcterms:W3CDTF">2014-03-26T14:03:34Z</dcterms:created>
  <dcterms:modified xsi:type="dcterms:W3CDTF">2017-05-31T20:17:32Z</dcterms:modified>
</cp:coreProperties>
</file>