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CC1"/>
    <a:srgbClr val="F8D181"/>
    <a:srgbClr val="F2A842"/>
    <a:srgbClr val="F28F30"/>
    <a:srgbClr val="FF7900"/>
    <a:srgbClr val="FF5211"/>
    <a:srgbClr val="FF2505"/>
    <a:srgbClr val="BD7A96"/>
    <a:srgbClr val="225A4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514"/>
  </p:normalViewPr>
  <p:slideViewPr>
    <p:cSldViewPr snapToGrid="0" snapToObjects="1">
      <p:cViewPr varScale="1">
        <p:scale>
          <a:sx n="109" d="100"/>
          <a:sy n="109" d="100"/>
        </p:scale>
        <p:origin x="18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794690" y="5293300"/>
            <a:ext cx="3148580" cy="273497"/>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1794690" y="5293300"/>
            <a:ext cx="3148580" cy="273497"/>
          </a:xfrm>
        </p:spPr>
        <p:txBody>
          <a:bodyPr>
            <a:normAutofit/>
          </a:bodyPr>
          <a:lstStyle>
            <a:lvl1pPr>
              <a:defRPr sz="1600"/>
            </a:lvl1pPr>
          </a:lstStyle>
          <a:p>
            <a:pPr lvl="0"/>
            <a:r>
              <a:rPr lang="en-US" dirty="0" smtClean="0"/>
              <a:t>Add Your Subtitle</a:t>
            </a:r>
            <a:endParaRPr lang="en-US" dirty="0"/>
          </a:p>
        </p:txBody>
      </p:sp>
      <p:sp>
        <p:nvSpPr>
          <p:cNvPr id="9" name="Title 1"/>
          <p:cNvSpPr>
            <a:spLocks noGrp="1"/>
          </p:cNvSpPr>
          <p:nvPr>
            <p:ph type="title" hasCustomPrompt="1"/>
          </p:nvPr>
        </p:nvSpPr>
        <p:spPr>
          <a:xfrm>
            <a:off x="986555" y="1644459"/>
            <a:ext cx="4733365" cy="3354640"/>
          </a:xfrm>
        </p:spPr>
        <p:txBody>
          <a:bodyPr>
            <a:no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72287" y="487248"/>
            <a:ext cx="8207850" cy="393168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72287" y="487248"/>
            <a:ext cx="8207850" cy="393168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472287" y="487248"/>
            <a:ext cx="8207850" cy="393168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9" name="Title 1"/>
          <p:cNvSpPr>
            <a:spLocks noGrp="1"/>
          </p:cNvSpPr>
          <p:nvPr>
            <p:ph type="title" hasCustomPrompt="1"/>
          </p:nvPr>
        </p:nvSpPr>
        <p:spPr>
          <a:xfrm>
            <a:off x="1322403" y="4567942"/>
            <a:ext cx="2371930" cy="1695765"/>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5/5/2017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8D18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BD7A9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BD7A9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8699" y="1293731"/>
            <a:ext cx="5626608" cy="3377184"/>
          </a:xfrm>
          <a:prstGeom prst="rect">
            <a:avLst/>
          </a:prstGeom>
        </p:spPr>
      </p:pic>
      <p:pic>
        <p:nvPicPr>
          <p:cNvPr id="8" name="Picture 7"/>
          <p:cNvPicPr>
            <a:picLocks noChangeAspect="1"/>
          </p:cNvPicPr>
          <p:nvPr/>
        </p:nvPicPr>
        <p:blipFill>
          <a:blip r:embed="rId3" cstate="email">
            <a:extLst>
              <a:ext uri="{BEBA8EAE-BF5A-486C-A8C5-ECC9F3942E4B}">
                <a14:imgProps xmlns:a14="http://schemas.microsoft.com/office/drawing/2010/main">
                  <a14:imgLayer r:embed="rId4">
                    <a14:imgEffect>
                      <a14:saturation sat="273000"/>
                    </a14:imgEffect>
                    <a14:imgEffect>
                      <a14:brightnessContrast bright="51000"/>
                    </a14:imgEffect>
                  </a14:imgLayer>
                </a14:imgProps>
              </a:ext>
              <a:ext uri="{28A0092B-C50C-407E-A947-70E740481C1C}">
                <a14:useLocalDpi xmlns:a14="http://schemas.microsoft.com/office/drawing/2010/main" val="0"/>
              </a:ext>
            </a:extLst>
          </a:blip>
          <a:stretch>
            <a:fillRect/>
          </a:stretch>
        </p:blipFill>
        <p:spPr>
          <a:xfrm>
            <a:off x="1791638" y="5281809"/>
            <a:ext cx="3151632" cy="493776"/>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fontScale="92500" lnSpcReduction="10000"/>
          </a:bodyPr>
          <a:lstStyle/>
          <a:p>
            <a:pPr marL="457200" lvl="0" indent="-457200" algn="l" fontAlgn="base">
              <a:buFont typeface="Arial" charset="0"/>
              <a:buChar char="•"/>
            </a:pPr>
            <a:r>
              <a:rPr lang="en-US" dirty="0">
                <a:solidFill>
                  <a:srgbClr val="EDDCC1"/>
                </a:solidFill>
              </a:rPr>
              <a:t>The very people with whom you are involved can at some point turn on you.</a:t>
            </a:r>
          </a:p>
          <a:p>
            <a:pPr marL="457200" lvl="0" indent="-457200" algn="l" fontAlgn="base">
              <a:buFont typeface="Arial" charset="0"/>
              <a:buChar char="•"/>
            </a:pPr>
            <a:r>
              <a:rPr lang="en-US" dirty="0">
                <a:solidFill>
                  <a:srgbClr val="EDDCC1"/>
                </a:solidFill>
              </a:rPr>
              <a:t>This happened to Joseph in his association with his brothers. </a:t>
            </a:r>
          </a:p>
          <a:p>
            <a:pPr marL="457200" lvl="0" indent="-457200" algn="l" fontAlgn="base">
              <a:buFont typeface="Arial" charset="0"/>
              <a:buChar char="•"/>
            </a:pPr>
            <a:r>
              <a:rPr lang="en-US" dirty="0">
                <a:solidFill>
                  <a:srgbClr val="EDDCC1"/>
                </a:solidFill>
              </a:rPr>
              <a:t>He did them no wrong, just excited jealousy in them, until they turned on him and tried to destroy him.</a:t>
            </a:r>
          </a:p>
          <a:p>
            <a:pPr marL="457200" lvl="0" indent="-457200" algn="l" fontAlgn="base">
              <a:buFont typeface="Arial" charset="0"/>
              <a:buChar char="•"/>
            </a:pPr>
            <a:r>
              <a:rPr lang="en-US" dirty="0">
                <a:solidFill>
                  <a:srgbClr val="EDDCC1"/>
                </a:solidFill>
              </a:rPr>
              <a:t>Life sometimes will extend to you a hurtful expe­rience. </a:t>
            </a:r>
          </a:p>
          <a:p>
            <a:pPr marL="457200" lvl="0" indent="-457200" algn="l" fontAlgn="base">
              <a:buFont typeface="Arial" charset="0"/>
              <a:buChar char="•"/>
            </a:pPr>
            <a:r>
              <a:rPr lang="en-US" dirty="0">
                <a:solidFill>
                  <a:srgbClr val="EDDCC1"/>
                </a:solidFill>
              </a:rPr>
              <a:t>Many times it becomes too big for you to handle.</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smtClean="0">
                <a:solidFill>
                  <a:srgbClr val="F2A842"/>
                </a:solidFill>
                <a:latin typeface="Times New Roman" charset="0"/>
                <a:ea typeface="Times New Roman" charset="0"/>
              </a:rPr>
              <a:t>Undeserved </a:t>
            </a:r>
            <a:r>
              <a:rPr lang="en-US" sz="4400" b="1" dirty="0">
                <a:solidFill>
                  <a:srgbClr val="F2A842"/>
                </a:solidFill>
                <a:latin typeface="Times New Roman" charset="0"/>
                <a:ea typeface="Times New Roman" charset="0"/>
              </a:rPr>
              <a:t>Burns</a:t>
            </a:r>
          </a:p>
        </p:txBody>
      </p:sp>
    </p:spTree>
    <p:extLst>
      <p:ext uri="{BB962C8B-B14F-4D97-AF65-F5344CB8AC3E}">
        <p14:creationId xmlns:p14="http://schemas.microsoft.com/office/powerpoint/2010/main" val="52171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fontScale="92500" lnSpcReduction="10000"/>
          </a:bodyPr>
          <a:lstStyle/>
          <a:p>
            <a:pPr marL="457200" lvl="0" indent="-457200" algn="l" fontAlgn="base">
              <a:buFont typeface="Arial" charset="0"/>
              <a:buChar char="•"/>
            </a:pPr>
            <a:r>
              <a:rPr lang="en-US" dirty="0">
                <a:solidFill>
                  <a:srgbClr val="EDDCC1"/>
                </a:solidFill>
              </a:rPr>
              <a:t>When the fire comes, determine in your heart that you are not going to let it destroy you. </a:t>
            </a:r>
          </a:p>
          <a:p>
            <a:pPr marL="457200" lvl="0" indent="-457200" algn="l" fontAlgn="base">
              <a:buFont typeface="Arial" charset="0"/>
              <a:buChar char="•"/>
            </a:pPr>
            <a:r>
              <a:rPr lang="en-US" dirty="0">
                <a:solidFill>
                  <a:srgbClr val="EDDCC1"/>
                </a:solidFill>
              </a:rPr>
              <a:t>You will fight and win because you are not alone. </a:t>
            </a:r>
          </a:p>
          <a:p>
            <a:pPr marL="457200" lvl="0" indent="-457200" algn="l" fontAlgn="base">
              <a:buFont typeface="Arial" charset="0"/>
              <a:buChar char="•"/>
            </a:pPr>
            <a:r>
              <a:rPr lang="en-US" dirty="0">
                <a:solidFill>
                  <a:srgbClr val="EDDCC1"/>
                </a:solidFill>
              </a:rPr>
              <a:t>"I am he that </a:t>
            </a:r>
            <a:r>
              <a:rPr lang="en-US" dirty="0" err="1">
                <a:solidFill>
                  <a:srgbClr val="EDDCC1"/>
                </a:solidFill>
              </a:rPr>
              <a:t>liveth</a:t>
            </a:r>
            <a:r>
              <a:rPr lang="en-US" dirty="0">
                <a:solidFill>
                  <a:srgbClr val="EDDCC1"/>
                </a:solidFill>
              </a:rPr>
              <a:t>, and was dead; and, behold, I am alive forevermore, Amen; and have the keys of hell and of death" (Rev. 1:18). </a:t>
            </a:r>
          </a:p>
          <a:p>
            <a:pPr marL="457200" lvl="0" indent="-457200" algn="l" fontAlgn="base">
              <a:buFont typeface="Arial" charset="0"/>
              <a:buChar char="•"/>
            </a:pPr>
            <a:r>
              <a:rPr lang="en-US">
                <a:solidFill>
                  <a:srgbClr val="EDDCC1"/>
                </a:solidFill>
              </a:rPr>
              <a:t>Remember when you get burnt this is the kind of power you have on your side.</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a:solidFill>
                  <a:srgbClr val="F2A842"/>
                </a:solidFill>
                <a:latin typeface="Times New Roman" charset="0"/>
                <a:ea typeface="Times New Roman" charset="0"/>
              </a:rPr>
              <a:t>The Power of Christ</a:t>
            </a:r>
          </a:p>
        </p:txBody>
      </p:sp>
    </p:spTree>
    <p:extLst>
      <p:ext uri="{BB962C8B-B14F-4D97-AF65-F5344CB8AC3E}">
        <p14:creationId xmlns:p14="http://schemas.microsoft.com/office/powerpoint/2010/main" val="99794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lnSpcReduction="10000"/>
          </a:bodyPr>
          <a:lstStyle/>
          <a:p>
            <a:pPr marL="457200" lvl="0" indent="-457200" algn="l" fontAlgn="base">
              <a:buFont typeface="Arial" charset="0"/>
              <a:buChar char="•"/>
            </a:pPr>
            <a:r>
              <a:rPr lang="en-US" dirty="0">
                <a:solidFill>
                  <a:srgbClr val="EDDCC1"/>
                </a:solidFill>
              </a:rPr>
              <a:t>From the beginning of time, people have been burned and devastated because of disappointing and marred relationships. </a:t>
            </a:r>
          </a:p>
          <a:p>
            <a:pPr marL="457200" lvl="0" indent="-457200" algn="l" fontAlgn="base">
              <a:buFont typeface="Arial" charset="0"/>
              <a:buChar char="•"/>
            </a:pPr>
            <a:r>
              <a:rPr lang="en-US" dirty="0">
                <a:solidFill>
                  <a:srgbClr val="EDDCC1"/>
                </a:solidFill>
              </a:rPr>
              <a:t>Biblical figures who were burned include Joseph, whose brothers rejected him; as well as David who was hated and persecuted by Saul. </a:t>
            </a:r>
          </a:p>
          <a:p>
            <a:pPr marL="457200" lvl="0" indent="-457200" algn="l" fontAlgn="base">
              <a:buFont typeface="Arial" charset="0"/>
              <a:buChar char="•"/>
            </a:pPr>
            <a:r>
              <a:rPr lang="en-US" dirty="0">
                <a:solidFill>
                  <a:srgbClr val="EDDCC1"/>
                </a:solidFill>
              </a:rPr>
              <a:t>Judas burnt Jesus by betrayal. </a:t>
            </a:r>
          </a:p>
          <a:p>
            <a:pPr marL="457200" indent="-457200" algn="l">
              <a:buFont typeface="Arial" charset="0"/>
              <a:buChar char="•"/>
            </a:pPr>
            <a:r>
              <a:rPr lang="en-US" dirty="0">
                <a:solidFill>
                  <a:srgbClr val="EDDCC1"/>
                </a:solidFill>
              </a:rPr>
              <a:t>Steven tried to help people, but they did not understand him.</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a:solidFill>
                  <a:srgbClr val="F2A842"/>
                </a:solidFill>
                <a:latin typeface="Times New Roman" charset="0"/>
                <a:ea typeface="Times New Roman" charset="0"/>
              </a:rPr>
              <a:t>Burned</a:t>
            </a:r>
            <a:endParaRPr lang="en-US" sz="4000">
              <a:solidFill>
                <a:srgbClr val="F2A842"/>
              </a:solidFill>
              <a:effectLst/>
              <a:latin typeface="Times New Roman" charset="0"/>
              <a:ea typeface="PMingLiU" charset="-120"/>
            </a:endParaRP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a:bodyPr>
          <a:lstStyle/>
          <a:p>
            <a:pPr marL="457200" lvl="0" indent="-457200" algn="l" fontAlgn="base">
              <a:buFont typeface="Arial" charset="0"/>
              <a:buChar char="•"/>
            </a:pPr>
            <a:r>
              <a:rPr lang="en-US" dirty="0">
                <a:solidFill>
                  <a:srgbClr val="EDDCC1"/>
                </a:solidFill>
              </a:rPr>
              <a:t>Job was burnt by Satan. </a:t>
            </a:r>
          </a:p>
          <a:p>
            <a:pPr marL="457200" lvl="0" indent="-457200" algn="l" fontAlgn="base">
              <a:buFont typeface="Arial" charset="0"/>
              <a:buChar char="•"/>
            </a:pPr>
            <a:r>
              <a:rPr lang="en-US" dirty="0">
                <a:solidFill>
                  <a:srgbClr val="EDDCC1"/>
                </a:solidFill>
              </a:rPr>
              <a:t>He was a very wealthy man in Bible days who lived in the land of </a:t>
            </a:r>
            <a:r>
              <a:rPr lang="en-US" dirty="0" err="1">
                <a:solidFill>
                  <a:srgbClr val="EDDCC1"/>
                </a:solidFill>
              </a:rPr>
              <a:t>Uz</a:t>
            </a:r>
            <a:r>
              <a:rPr lang="en-US" dirty="0">
                <a:solidFill>
                  <a:srgbClr val="EDDCC1"/>
                </a:solidFill>
              </a:rPr>
              <a:t>. </a:t>
            </a:r>
          </a:p>
          <a:p>
            <a:pPr marL="457200" lvl="0" indent="-457200" algn="l" fontAlgn="base">
              <a:buFont typeface="Arial" charset="0"/>
              <a:buChar char="•"/>
            </a:pPr>
            <a:r>
              <a:rPr lang="en-US" dirty="0">
                <a:solidFill>
                  <a:srgbClr val="EDDCC1"/>
                </a:solidFill>
              </a:rPr>
              <a:t>He and was considered to be the greatest man of the East.</a:t>
            </a:r>
          </a:p>
          <a:p>
            <a:pPr marL="457200" lvl="0" indent="-457200" algn="l" fontAlgn="base">
              <a:buFont typeface="Arial" charset="0"/>
              <a:buChar char="•"/>
            </a:pPr>
            <a:r>
              <a:rPr lang="en-US" dirty="0">
                <a:solidFill>
                  <a:srgbClr val="EDDCC1"/>
                </a:solidFill>
              </a:rPr>
              <a:t>He became involved in a contest that developed between God and Satan. </a:t>
            </a:r>
          </a:p>
          <a:p>
            <a:pPr marL="457200" lvl="0" indent="-457200" algn="l" fontAlgn="base">
              <a:buFont typeface="Arial" charset="0"/>
              <a:buChar char="•"/>
            </a:pPr>
            <a:r>
              <a:rPr lang="en-US" dirty="0">
                <a:solidFill>
                  <a:srgbClr val="EDDCC1"/>
                </a:solidFill>
              </a:rPr>
              <a:t>All his riches did not keep Satan from trying to destroy him. </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a:solidFill>
                  <a:srgbClr val="F2A842"/>
                </a:solidFill>
                <a:latin typeface="Times New Roman" charset="0"/>
                <a:ea typeface="Times New Roman" charset="0"/>
              </a:rPr>
              <a:t>Job</a:t>
            </a:r>
          </a:p>
        </p:txBody>
      </p:sp>
    </p:spTree>
    <p:extLst>
      <p:ext uri="{BB962C8B-B14F-4D97-AF65-F5344CB8AC3E}">
        <p14:creationId xmlns:p14="http://schemas.microsoft.com/office/powerpoint/2010/main" val="171738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lnSpcReduction="10000"/>
          </a:bodyPr>
          <a:lstStyle/>
          <a:p>
            <a:pPr marL="457200" lvl="0" indent="-457200" algn="l" fontAlgn="base">
              <a:buFont typeface="Arial" charset="0"/>
              <a:buChar char="•"/>
            </a:pPr>
            <a:r>
              <a:rPr lang="en-US" dirty="0">
                <a:solidFill>
                  <a:srgbClr val="EDDCC1"/>
                </a:solidFill>
              </a:rPr>
              <a:t>God was meeting with the sons of God and Satan came also among them. </a:t>
            </a:r>
          </a:p>
          <a:p>
            <a:pPr marL="457200" lvl="0" indent="-457200" algn="l" fontAlgn="base">
              <a:buFont typeface="Arial" charset="0"/>
              <a:buChar char="•"/>
            </a:pPr>
            <a:r>
              <a:rPr lang="en-US" dirty="0">
                <a:solidFill>
                  <a:srgbClr val="EDDCC1"/>
                </a:solidFill>
              </a:rPr>
              <a:t>"And the Lord said unto Satan, Whence </a:t>
            </a:r>
            <a:r>
              <a:rPr lang="en-US" dirty="0" err="1">
                <a:solidFill>
                  <a:srgbClr val="EDDCC1"/>
                </a:solidFill>
              </a:rPr>
              <a:t>comest</a:t>
            </a:r>
            <a:r>
              <a:rPr lang="en-US" dirty="0">
                <a:solidFill>
                  <a:srgbClr val="EDDCC1"/>
                </a:solidFill>
              </a:rPr>
              <a:t> thou? Then Satan answered the Lord, and said, From going to and fro in the earth, and from walking up and down in it. And the Lord said unto Satan, Hast thou considered my servant Job, that there is none like him in the earth?" (Job 1:7-8).</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a:solidFill>
                  <a:srgbClr val="F2A842"/>
                </a:solidFill>
                <a:latin typeface="Times New Roman" charset="0"/>
                <a:ea typeface="Times New Roman" charset="0"/>
              </a:rPr>
              <a:t>Job</a:t>
            </a:r>
          </a:p>
        </p:txBody>
      </p:sp>
    </p:spTree>
    <p:extLst>
      <p:ext uri="{BB962C8B-B14F-4D97-AF65-F5344CB8AC3E}">
        <p14:creationId xmlns:p14="http://schemas.microsoft.com/office/powerpoint/2010/main" val="37372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a:bodyPr>
          <a:lstStyle/>
          <a:p>
            <a:pPr marL="457200" lvl="0" indent="-457200" algn="l" fontAlgn="base">
              <a:buFont typeface="Arial" charset="0"/>
              <a:buChar char="•"/>
            </a:pPr>
            <a:r>
              <a:rPr lang="en-US" dirty="0">
                <a:solidFill>
                  <a:srgbClr val="EDDCC1"/>
                </a:solidFill>
              </a:rPr>
              <a:t>John 10:10 says, "The thief cometh not, but for to steal, and to kill, and to destroy: I am come that they might have life, and that they might have it more abundantly." </a:t>
            </a:r>
          </a:p>
          <a:p>
            <a:pPr marL="457200" lvl="0" indent="-457200" algn="l" fontAlgn="base">
              <a:buFont typeface="Arial" charset="0"/>
              <a:buChar char="•"/>
            </a:pPr>
            <a:r>
              <a:rPr lang="en-US" dirty="0">
                <a:solidFill>
                  <a:srgbClr val="EDDCC1"/>
                </a:solidFill>
              </a:rPr>
              <a:t>Satan, who is the enemy of mankind, always comes to destroy. </a:t>
            </a:r>
          </a:p>
          <a:p>
            <a:pPr marL="457200" lvl="0" indent="-457200" algn="l" fontAlgn="base">
              <a:buFont typeface="Arial" charset="0"/>
              <a:buChar char="•"/>
            </a:pPr>
            <a:r>
              <a:rPr lang="en-US" dirty="0">
                <a:solidFill>
                  <a:srgbClr val="EDDCC1"/>
                </a:solidFill>
              </a:rPr>
              <a:t>Every chance he can get he will try to break up marriages, bring depression, and cause rebellion in children. </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a:solidFill>
                  <a:srgbClr val="F2A842"/>
                </a:solidFill>
                <a:latin typeface="Times New Roman" charset="0"/>
                <a:ea typeface="Times New Roman" charset="0"/>
              </a:rPr>
              <a:t>Satan’s Agenda</a:t>
            </a:r>
          </a:p>
        </p:txBody>
      </p:sp>
    </p:spTree>
    <p:extLst>
      <p:ext uri="{BB962C8B-B14F-4D97-AF65-F5344CB8AC3E}">
        <p14:creationId xmlns:p14="http://schemas.microsoft.com/office/powerpoint/2010/main" val="331131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a:bodyPr>
          <a:lstStyle/>
          <a:p>
            <a:pPr marL="457200" lvl="0" indent="-457200" algn="l" fontAlgn="base">
              <a:buFont typeface="Arial" charset="0"/>
              <a:buChar char="•"/>
            </a:pPr>
            <a:r>
              <a:rPr lang="en-US" dirty="0">
                <a:solidFill>
                  <a:srgbClr val="EDDCC1"/>
                </a:solidFill>
              </a:rPr>
              <a:t>He only wants to kill, steal, and destroy. </a:t>
            </a:r>
          </a:p>
          <a:p>
            <a:pPr marL="457200" lvl="0" indent="-457200" algn="l" fontAlgn="base">
              <a:buFont typeface="Arial" charset="0"/>
              <a:buChar char="•"/>
            </a:pPr>
            <a:r>
              <a:rPr lang="en-US" dirty="0">
                <a:solidFill>
                  <a:srgbClr val="EDDCC1"/>
                </a:solidFill>
              </a:rPr>
              <a:t>His fire always burns, demolishes, and consumes.</a:t>
            </a:r>
          </a:p>
          <a:p>
            <a:pPr marL="457200" lvl="0" indent="-457200" algn="l" fontAlgn="base">
              <a:buFont typeface="Arial" charset="0"/>
              <a:buChar char="•"/>
            </a:pPr>
            <a:r>
              <a:rPr lang="en-US" dirty="0">
                <a:solidFill>
                  <a:srgbClr val="EDDCC1"/>
                </a:solidFill>
              </a:rPr>
              <a:t>That is the business of the enemy and his helpers. </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a:solidFill>
                  <a:srgbClr val="F2A842"/>
                </a:solidFill>
                <a:latin typeface="Times New Roman" charset="0"/>
                <a:ea typeface="Times New Roman" charset="0"/>
              </a:rPr>
              <a:t>Satan’s Agenda</a:t>
            </a:r>
          </a:p>
        </p:txBody>
      </p:sp>
    </p:spTree>
    <p:extLst>
      <p:ext uri="{BB962C8B-B14F-4D97-AF65-F5344CB8AC3E}">
        <p14:creationId xmlns:p14="http://schemas.microsoft.com/office/powerpoint/2010/main" val="102040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a:bodyPr>
          <a:lstStyle/>
          <a:p>
            <a:pPr marL="457200" lvl="0" indent="-457200" algn="l" fontAlgn="base">
              <a:buFont typeface="Arial" charset="0"/>
              <a:buChar char="•"/>
            </a:pPr>
            <a:r>
              <a:rPr lang="en-US" dirty="0">
                <a:solidFill>
                  <a:srgbClr val="EDDCC1"/>
                </a:solidFill>
              </a:rPr>
              <a:t>Fire has been a destructive force down through the ages. </a:t>
            </a:r>
          </a:p>
          <a:p>
            <a:pPr marL="457200" lvl="0" indent="-457200" algn="l" fontAlgn="base">
              <a:buFont typeface="Arial" charset="0"/>
              <a:buChar char="•"/>
            </a:pPr>
            <a:r>
              <a:rPr lang="en-US" dirty="0">
                <a:solidFill>
                  <a:srgbClr val="EDDCC1"/>
                </a:solidFill>
              </a:rPr>
              <a:t>Thousands of acres of trees have been de­stroyed because of it. </a:t>
            </a:r>
          </a:p>
          <a:p>
            <a:pPr marL="457200" lvl="0" indent="-457200" algn="l" fontAlgn="base">
              <a:buFont typeface="Arial" charset="0"/>
              <a:buChar char="•"/>
            </a:pPr>
            <a:r>
              <a:rPr lang="en-US" dirty="0">
                <a:solidFill>
                  <a:srgbClr val="EDDCC1"/>
                </a:solidFill>
              </a:rPr>
              <a:t>Homes, cities, automobiles, and countless lives are blackened and done away with because of fire. </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a:solidFill>
                  <a:srgbClr val="F2A842"/>
                </a:solidFill>
                <a:latin typeface="Times New Roman" charset="0"/>
                <a:ea typeface="Times New Roman" charset="0"/>
              </a:rPr>
              <a:t>The Enemy’s Fire</a:t>
            </a:r>
          </a:p>
        </p:txBody>
      </p:sp>
    </p:spTree>
    <p:extLst>
      <p:ext uri="{BB962C8B-B14F-4D97-AF65-F5344CB8AC3E}">
        <p14:creationId xmlns:p14="http://schemas.microsoft.com/office/powerpoint/2010/main" val="69329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a:bodyPr>
          <a:lstStyle/>
          <a:p>
            <a:pPr marL="457200" lvl="0" indent="-457200" algn="l" fontAlgn="base">
              <a:buFont typeface="Arial" charset="0"/>
              <a:buChar char="•"/>
            </a:pPr>
            <a:r>
              <a:rPr lang="en-US" dirty="0">
                <a:solidFill>
                  <a:srgbClr val="EDDCC1"/>
                </a:solidFill>
              </a:rPr>
              <a:t>Blazing infernos caused by war bombs have destroyed the peace of nations, leaving in their aftermath ruin and rage.</a:t>
            </a:r>
          </a:p>
          <a:p>
            <a:pPr marL="457200" lvl="0" indent="-457200" algn="l" fontAlgn="base">
              <a:buFont typeface="Arial" charset="0"/>
              <a:buChar char="•"/>
            </a:pPr>
            <a:r>
              <a:rPr lang="en-US" dirty="0">
                <a:solidFill>
                  <a:srgbClr val="EDDCC1"/>
                </a:solidFill>
              </a:rPr>
              <a:t>The enemy's fire is no respecter of persons. </a:t>
            </a:r>
          </a:p>
          <a:p>
            <a:pPr marL="457200" lvl="0" indent="-457200" algn="l" fontAlgn="base">
              <a:buFont typeface="Arial" charset="0"/>
              <a:buChar char="•"/>
            </a:pPr>
            <a:r>
              <a:rPr lang="en-US" dirty="0">
                <a:solidFill>
                  <a:srgbClr val="EDDCC1"/>
                </a:solidFill>
              </a:rPr>
              <a:t>It rains on the just and the unjust. </a:t>
            </a:r>
          </a:p>
          <a:p>
            <a:pPr marL="457200" lvl="0" indent="-457200" algn="l" fontAlgn="base">
              <a:buFont typeface="Arial" charset="0"/>
              <a:buChar char="•"/>
            </a:pPr>
            <a:r>
              <a:rPr lang="en-US" dirty="0">
                <a:solidFill>
                  <a:srgbClr val="EDDCC1"/>
                </a:solidFill>
              </a:rPr>
              <a:t>It comes unwelcomed and uninvited. </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a:solidFill>
                  <a:srgbClr val="F2A842"/>
                </a:solidFill>
                <a:latin typeface="Times New Roman" charset="0"/>
                <a:ea typeface="Times New Roman" charset="0"/>
              </a:rPr>
              <a:t>The Enemy’s Fire</a:t>
            </a:r>
          </a:p>
        </p:txBody>
      </p:sp>
    </p:spTree>
    <p:extLst>
      <p:ext uri="{BB962C8B-B14F-4D97-AF65-F5344CB8AC3E}">
        <p14:creationId xmlns:p14="http://schemas.microsoft.com/office/powerpoint/2010/main" val="61637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77031" y="1402915"/>
            <a:ext cx="7114784" cy="4964461"/>
          </a:xfrm>
        </p:spPr>
        <p:txBody>
          <a:bodyPr>
            <a:normAutofit/>
          </a:bodyPr>
          <a:lstStyle/>
          <a:p>
            <a:pPr marL="457200" lvl="0" indent="-457200" algn="l" fontAlgn="base">
              <a:buFont typeface="Arial" charset="0"/>
              <a:buChar char="•"/>
            </a:pPr>
            <a:r>
              <a:rPr lang="en-US" dirty="0">
                <a:solidFill>
                  <a:srgbClr val="EDDCC1"/>
                </a:solidFill>
              </a:rPr>
              <a:t>Sometimes it comes when it is least expected. </a:t>
            </a:r>
          </a:p>
          <a:p>
            <a:pPr marL="457200" lvl="0" indent="-457200" algn="l" fontAlgn="base">
              <a:buFont typeface="Arial" charset="0"/>
              <a:buChar char="•"/>
            </a:pPr>
            <a:r>
              <a:rPr lang="en-US" dirty="0">
                <a:solidFill>
                  <a:srgbClr val="EDDCC1"/>
                </a:solidFill>
              </a:rPr>
              <a:t>It is not on your schedule. </a:t>
            </a:r>
          </a:p>
          <a:p>
            <a:pPr marL="457200" lvl="0" indent="-457200" algn="l" fontAlgn="base">
              <a:buFont typeface="Arial" charset="0"/>
              <a:buChar char="•"/>
            </a:pPr>
            <a:r>
              <a:rPr lang="en-US" dirty="0">
                <a:solidFill>
                  <a:srgbClr val="EDDCC1"/>
                </a:solidFill>
              </a:rPr>
              <a:t>You did not invite it. </a:t>
            </a:r>
          </a:p>
          <a:p>
            <a:pPr marL="457200" lvl="0" indent="-457200" algn="l" fontAlgn="base">
              <a:buFont typeface="Arial" charset="0"/>
              <a:buChar char="•"/>
            </a:pPr>
            <a:r>
              <a:rPr lang="en-US" dirty="0">
                <a:solidFill>
                  <a:srgbClr val="EDDCC1"/>
                </a:solidFill>
              </a:rPr>
              <a:t>You may not have even been aware it was on its way. </a:t>
            </a:r>
          </a:p>
        </p:txBody>
      </p:sp>
      <p:sp>
        <p:nvSpPr>
          <p:cNvPr id="2" name="Rectangle 1"/>
          <p:cNvSpPr/>
          <p:nvPr/>
        </p:nvSpPr>
        <p:spPr>
          <a:xfrm>
            <a:off x="1339517" y="633474"/>
            <a:ext cx="6313886" cy="769441"/>
          </a:xfrm>
          <a:prstGeom prst="rect">
            <a:avLst/>
          </a:prstGeom>
        </p:spPr>
        <p:txBody>
          <a:bodyPr wrap="square">
            <a:spAutoFit/>
          </a:bodyPr>
          <a:lstStyle/>
          <a:p>
            <a:pPr fontAlgn="base"/>
            <a:r>
              <a:rPr lang="en-US" sz="4400" b="1" dirty="0">
                <a:solidFill>
                  <a:srgbClr val="F2A842"/>
                </a:solidFill>
                <a:latin typeface="Times New Roman" charset="0"/>
                <a:ea typeface="Times New Roman" charset="0"/>
              </a:rPr>
              <a:t>The Enemy’s Fire</a:t>
            </a:r>
          </a:p>
        </p:txBody>
      </p:sp>
    </p:spTree>
    <p:extLst>
      <p:ext uri="{BB962C8B-B14F-4D97-AF65-F5344CB8AC3E}">
        <p14:creationId xmlns:p14="http://schemas.microsoft.com/office/powerpoint/2010/main" val="43729898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113</TotalTime>
  <Words>616</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PMingLiU</vt:lpstr>
      <vt:lpstr>Adelle-Regular</vt:lpstr>
      <vt:lpstr>Apple Chancery</vt:lpstr>
      <vt:lpstr>Arial</vt:lpstr>
      <vt:lpstr>Georgia</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36</cp:revision>
  <dcterms:created xsi:type="dcterms:W3CDTF">2014-03-26T14:03:34Z</dcterms:created>
  <dcterms:modified xsi:type="dcterms:W3CDTF">2017-05-05T19:00:59Z</dcterms:modified>
</cp:coreProperties>
</file>