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DB"/>
    <a:srgbClr val="D5CFCC"/>
    <a:srgbClr val="E5D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14146">
            <a:off x="680502" y="5049809"/>
            <a:ext cx="4889267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14146">
            <a:off x="680502" y="5049809"/>
            <a:ext cx="4889267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21338111">
            <a:off x="294927" y="1834841"/>
            <a:ext cx="8629927" cy="27336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 rot="21338888">
            <a:off x="469448" y="4968526"/>
            <a:ext cx="3701874" cy="12118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BDCD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249" y="922392"/>
            <a:ext cx="11409142" cy="53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encountered numerous obstacles and were sometimes afraid.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People most often are capable of doing the </a:t>
            </a:r>
            <a:r>
              <a:rPr lang="en-US" dirty="0" smtClean="0"/>
              <a:t>job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Delegation</a:t>
            </a:r>
          </a:p>
        </p:txBody>
      </p:sp>
    </p:spTree>
    <p:extLst>
      <p:ext uri="{BB962C8B-B14F-4D97-AF65-F5344CB8AC3E}">
        <p14:creationId xmlns:p14="http://schemas.microsoft.com/office/powerpoint/2010/main" val="45331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will accomplish the task, given room for growth.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best executive has sense enough to pick good men, and self-restraint to keep from meddling. (Theodore Roosevelt)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Delegation</a:t>
            </a:r>
          </a:p>
        </p:txBody>
      </p:sp>
    </p:spTree>
    <p:extLst>
      <p:ext uri="{BB962C8B-B14F-4D97-AF65-F5344CB8AC3E}">
        <p14:creationId xmlns:p14="http://schemas.microsoft.com/office/powerpoint/2010/main" val="115258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Allow those you are leading to see your example.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Have your followers join you in the task.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Let go and allow your followers more responsibility while you observe.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Allow the mentored ones to do the job on their own.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Make sure those you are leading know you will be there should they need reinforcement.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 Plan of Delegation</a:t>
            </a:r>
          </a:p>
        </p:txBody>
      </p:sp>
    </p:spTree>
    <p:extLst>
      <p:ext uri="{BB962C8B-B14F-4D97-AF65-F5344CB8AC3E}">
        <p14:creationId xmlns:p14="http://schemas.microsoft.com/office/powerpoint/2010/main" val="52506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Delegation is the key to building a strong organization of any kind.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"one-man-band" can only play so many songs before he tires out.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Delegation</a:t>
            </a:r>
          </a:p>
        </p:txBody>
      </p:sp>
    </p:spTree>
    <p:extLst>
      <p:ext uri="{BB962C8B-B14F-4D97-AF65-F5344CB8AC3E}">
        <p14:creationId xmlns:p14="http://schemas.microsoft.com/office/powerpoint/2010/main" val="78362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Through the process of delegation, many people join in and take part.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a result, the music is better, more resplendent, and the song will last longer.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Delegation</a:t>
            </a:r>
          </a:p>
        </p:txBody>
      </p:sp>
    </p:spTree>
    <p:extLst>
      <p:ext uri="{BB962C8B-B14F-4D97-AF65-F5344CB8AC3E}">
        <p14:creationId xmlns:p14="http://schemas.microsoft.com/office/powerpoint/2010/main" val="7329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37793"/>
            <a:ext cx="8160063" cy="4829583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Delegation can propagate great reward.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is easier for the leader to do the job himself.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leader is not a leader if he does not educate.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Getting Things Done Is Not The Same As Doing Things</a:t>
            </a:r>
            <a:endParaRPr lang="en-US" sz="4000" dirty="0">
              <a:effectLst/>
              <a:latin typeface="Consola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537793"/>
            <a:ext cx="8160063" cy="4829583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follower cannot follow if the leader does not educate.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knew He had only a brief time to accomplish the deed of preparing leaders.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lead by example, and then delegated the ministry to His scholars.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Getting Things Done Is Not The Same As Doing Things</a:t>
            </a:r>
            <a:endParaRPr lang="en-US" sz="4000" dirty="0">
              <a:effectLst/>
              <a:latin typeface="Consola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3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While Jesus and His disciples were crossing the waters, a storm arose.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had given them perceptible guidance.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There was no uncertainty in the inflection of those instructions.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When the Storm Comes</a:t>
            </a:r>
          </a:p>
        </p:txBody>
      </p:sp>
    </p:spTree>
    <p:extLst>
      <p:ext uri="{BB962C8B-B14F-4D97-AF65-F5344CB8AC3E}">
        <p14:creationId xmlns:p14="http://schemas.microsoft.com/office/powerpoint/2010/main" val="55471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knew without a doubt they were going to the other side.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Now a storm arises and the disciples become quite apprehensive about their ability to handle the situation.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When the Storm Comes</a:t>
            </a:r>
          </a:p>
        </p:txBody>
      </p:sp>
    </p:spTree>
    <p:extLst>
      <p:ext uri="{BB962C8B-B14F-4D97-AF65-F5344CB8AC3E}">
        <p14:creationId xmlns:p14="http://schemas.microsoft.com/office/powerpoint/2010/main" val="103084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question their leader and His concern for their wellbeing.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is at this moment that Jesus takes command of the situation.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When the Storm Comes</a:t>
            </a:r>
          </a:p>
        </p:txBody>
      </p:sp>
    </p:spTree>
    <p:extLst>
      <p:ext uri="{BB962C8B-B14F-4D97-AF65-F5344CB8AC3E}">
        <p14:creationId xmlns:p14="http://schemas.microsoft.com/office/powerpoint/2010/main" val="23945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 times, it is crucial for a leader to remain quiescent and depute authority to others.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leader must be willing to take control of the situation at hand and bring everything to repose.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When the Storm Comes</a:t>
            </a:r>
          </a:p>
        </p:txBody>
      </p:sp>
    </p:spTree>
    <p:extLst>
      <p:ext uri="{BB962C8B-B14F-4D97-AF65-F5344CB8AC3E}">
        <p14:creationId xmlns:p14="http://schemas.microsoft.com/office/powerpoint/2010/main" val="151354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did not blame, belittle, or rebuke.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simply took charge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When the Storm Comes</a:t>
            </a:r>
          </a:p>
        </p:txBody>
      </p:sp>
    </p:spTree>
    <p:extLst>
      <p:ext uri="{BB962C8B-B14F-4D97-AF65-F5344CB8AC3E}">
        <p14:creationId xmlns:p14="http://schemas.microsoft.com/office/powerpoint/2010/main" val="167266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22241"/>
            <a:ext cx="8160063" cy="544513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veritable leader will delegate responsibility to those he leads.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Of course the disciples had their problems.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No doubt they made many mistakes.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14354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Delegation</a:t>
            </a:r>
          </a:p>
        </p:txBody>
      </p:sp>
    </p:spTree>
    <p:extLst>
      <p:ext uri="{BB962C8B-B14F-4D97-AF65-F5344CB8AC3E}">
        <p14:creationId xmlns:p14="http://schemas.microsoft.com/office/powerpoint/2010/main" val="17123967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82</TotalTime>
  <Words>457</Words>
  <Application>Microsoft Macintosh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Adelle-Regular</vt:lpstr>
      <vt:lpstr>Apple Chancery</vt:lpstr>
      <vt:lpstr>Consolas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2017-07-05T23:16:48Z</dcterms:modified>
</cp:coreProperties>
</file>