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514"/>
  </p:normalViewPr>
  <p:slideViewPr>
    <p:cSldViewPr snapToGrid="0" snapToObjects="1">
      <p:cViewPr varScale="1">
        <p:scale>
          <a:sx n="104" d="100"/>
          <a:sy n="104" d="100"/>
        </p:scale>
        <p:origin x="15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96378" y="4673135"/>
            <a:ext cx="2434230" cy="347101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96378" y="4673135"/>
            <a:ext cx="2434230" cy="347101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11203" y="2131608"/>
            <a:ext cx="4233444" cy="2131608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36281" y="318745"/>
            <a:ext cx="6208895" cy="629521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36281" y="318745"/>
            <a:ext cx="6208895" cy="629521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7666" y="4861676"/>
            <a:ext cx="1828079" cy="101729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36281" y="318745"/>
            <a:ext cx="6208895" cy="629521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97" y="322893"/>
            <a:ext cx="6406896" cy="54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234071"/>
            <a:ext cx="8160063" cy="5133305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God is never in a hurry in developing inner qualities.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God will pull the young man from the desert place and put him in the limelight when the timing is right, if it is His sovereign will.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526186"/>
            <a:ext cx="831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Faithfulness in Silence</a:t>
            </a:r>
          </a:p>
        </p:txBody>
      </p:sp>
    </p:spTree>
    <p:extLst>
      <p:ext uri="{BB962C8B-B14F-4D97-AF65-F5344CB8AC3E}">
        <p14:creationId xmlns:p14="http://schemas.microsoft.com/office/powerpoint/2010/main" val="718614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234071"/>
            <a:ext cx="8160063" cy="5133305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purifying process is never pleasant.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always comes in "layers."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get through one process and then another.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 allows us to be in tough places to squeeze out the things not like Him.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526186"/>
            <a:ext cx="831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Going Through Purification</a:t>
            </a:r>
          </a:p>
        </p:txBody>
      </p:sp>
    </p:spTree>
    <p:extLst>
      <p:ext uri="{BB962C8B-B14F-4D97-AF65-F5344CB8AC3E}">
        <p14:creationId xmlns:p14="http://schemas.microsoft.com/office/powerpoint/2010/main" val="65097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234071"/>
            <a:ext cx="8160063" cy="5133305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is dangerous to get away from the basics of God.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Sometimes it is necessary for God to take us back to the basics.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What Jeremiah was about to learn was that God sometimes works in circles.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526186"/>
            <a:ext cx="831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Back to Basics</a:t>
            </a:r>
          </a:p>
        </p:txBody>
      </p:sp>
    </p:spTree>
    <p:extLst>
      <p:ext uri="{BB962C8B-B14F-4D97-AF65-F5344CB8AC3E}">
        <p14:creationId xmlns:p14="http://schemas.microsoft.com/office/powerpoint/2010/main" val="851187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234071"/>
            <a:ext cx="8160063" cy="5133305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Israel marched around the same mountain for forty years until they learned what God wanted them to learn.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was the difference between knowing and learning.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526186"/>
            <a:ext cx="831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Back to Basics</a:t>
            </a:r>
          </a:p>
        </p:txBody>
      </p:sp>
    </p:spTree>
    <p:extLst>
      <p:ext uri="{BB962C8B-B14F-4D97-AF65-F5344CB8AC3E}">
        <p14:creationId xmlns:p14="http://schemas.microsoft.com/office/powerpoint/2010/main" val="152792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234071"/>
            <a:ext cx="8160063" cy="5133305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are often drawn by the desire to make something happen, but most of our walk with God is routine.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power of routine is what saved Daniel.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 did not pray more in crisis; he did not pray less in ease.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His prayer life neither sped up nor slowed down the process.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526186"/>
            <a:ext cx="831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Be Still and Know</a:t>
            </a:r>
          </a:p>
        </p:txBody>
      </p:sp>
    </p:spTree>
    <p:extLst>
      <p:ext uri="{BB962C8B-B14F-4D97-AF65-F5344CB8AC3E}">
        <p14:creationId xmlns:p14="http://schemas.microsoft.com/office/powerpoint/2010/main" val="290810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234071"/>
            <a:ext cx="8160063" cy="5133305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Often our days are spent in consecrated plodding.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That is not to say there will not be those high-flying, ecstatic experiences.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Where you end up is with the very basic skill of walking with God.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526186"/>
            <a:ext cx="831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Mostly Walking</a:t>
            </a:r>
          </a:p>
        </p:txBody>
      </p:sp>
    </p:spTree>
    <p:extLst>
      <p:ext uri="{BB962C8B-B14F-4D97-AF65-F5344CB8AC3E}">
        <p14:creationId xmlns:p14="http://schemas.microsoft.com/office/powerpoint/2010/main" val="1081479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234071"/>
            <a:ext cx="8160063" cy="5133305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Too often we think the will of God is an elusive thing.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Sometimes He wants to make His will known to us more desperately than we claim to be seeking His will.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God will always give us the best if we leave the choice to Him.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526186"/>
            <a:ext cx="831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He Has a Plan</a:t>
            </a:r>
          </a:p>
        </p:txBody>
      </p:sp>
    </p:spTree>
    <p:extLst>
      <p:ext uri="{BB962C8B-B14F-4D97-AF65-F5344CB8AC3E}">
        <p14:creationId xmlns:p14="http://schemas.microsoft.com/office/powerpoint/2010/main" val="25143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234071"/>
            <a:ext cx="8160063" cy="5133305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Whenever you cannot track God, you must trust Him.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Often we resist the very circumstances that God has sent to develop us.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have to learn to separate circumstances from our relationship with God.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526186"/>
            <a:ext cx="831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charset="0"/>
                <a:ea typeface="Times New Roman" charset="0"/>
                <a:cs typeface="Times New Roman" charset="0"/>
              </a:rPr>
              <a:t>"Why did God let this happen?"</a:t>
            </a:r>
            <a:endParaRPr lang="en-US" sz="3200">
              <a:effectLst/>
              <a:latin typeface="Consolas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234071"/>
            <a:ext cx="8160063" cy="5133305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Paul said nothing is authorized to separate us from the love of God.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This does not mean we will always be kept from sickness, financial problems, or disasters.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526186"/>
            <a:ext cx="831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"Why did God let this happen?"</a:t>
            </a:r>
            <a:endParaRPr lang="en-US" sz="3200" dirty="0">
              <a:effectLst/>
              <a:latin typeface="Consolas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0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234071"/>
            <a:ext cx="8160063" cy="5133305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Job determined no circumstance would ever interfere with his relationship with God.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must be able to step back and let circumstances stretch us.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Our character must match our manifestation.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526186"/>
            <a:ext cx="831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Trusting in God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234071"/>
            <a:ext cx="8160063" cy="5133305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"Maturity of character exhibits three basic qualities: a heart after God, a heart devoted to service toward men, and a heart of integrity within himself."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God considers them so important that in His sovereignty, He uses circumstances to develop and enhance these characteristics.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526186"/>
            <a:ext cx="831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Trusting in God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1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234071"/>
            <a:ext cx="8160063" cy="5133305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God, at times, chooses to place potential leaders in isolation.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Solitude is an instrument of God in the lives of called men and women.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John the Baptist was in the desert until the time of his showing unto Israel (Luke 1:80).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526186"/>
            <a:ext cx="831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Solitude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2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234071"/>
            <a:ext cx="8160063" cy="5133305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Moses lived in an isolated desert for many years before coming forth as the leader of Israel (Exodus 3).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King David spent his younger years on the lonely task of tending sheep (I Samuel 16).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526186"/>
            <a:ext cx="831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Solitude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234071"/>
            <a:ext cx="8160063" cy="5133305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Many people cannot cope with this vacuum.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Let a solitary atmosphere minister to your spirit.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circumstance of solitude in your life is an opportunity for you to explore the depth of your spirituality.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526186"/>
            <a:ext cx="831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Seasons of Silence in God</a:t>
            </a:r>
          </a:p>
        </p:txBody>
      </p:sp>
    </p:spTree>
    <p:extLst>
      <p:ext uri="{BB962C8B-B14F-4D97-AF65-F5344CB8AC3E}">
        <p14:creationId xmlns:p14="http://schemas.microsoft.com/office/powerpoint/2010/main" val="99921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1234071"/>
            <a:ext cx="8160063" cy="5133305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should not minimize the situations in which we find ourselves.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should be diligent at whatever our hands find to do.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God uses circumstances: solitude, obscurity, and monotony to build character.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7" y="526186"/>
            <a:ext cx="831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charset="0"/>
                <a:ea typeface="Times New Roman" charset="0"/>
                <a:cs typeface="Times New Roman" charset="0"/>
              </a:rPr>
              <a:t>Faithfulness in Silence</a:t>
            </a:r>
          </a:p>
        </p:txBody>
      </p:sp>
    </p:spTree>
    <p:extLst>
      <p:ext uri="{BB962C8B-B14F-4D97-AF65-F5344CB8AC3E}">
        <p14:creationId xmlns:p14="http://schemas.microsoft.com/office/powerpoint/2010/main" val="2462623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131</TotalTime>
  <Words>663</Words>
  <Application>Microsoft Macintosh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Adelle-Regular</vt:lpstr>
      <vt:lpstr>Apple Chancery</vt:lpstr>
      <vt:lpstr>Consolas</vt:lpstr>
      <vt:lpstr>Georgia</vt:lpstr>
      <vt:lpstr>Times New Roman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26</cp:revision>
  <dcterms:created xsi:type="dcterms:W3CDTF">2014-03-26T14:03:34Z</dcterms:created>
  <dcterms:modified xsi:type="dcterms:W3CDTF">2017-07-03T23:48:55Z</dcterms:modified>
</cp:coreProperties>
</file>