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202318">
            <a:off x="3762117" y="4878918"/>
            <a:ext cx="1508644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096190">
            <a:off x="2875499" y="2046261"/>
            <a:ext cx="3504320" cy="259309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 rot="21202318">
            <a:off x="3762117" y="4878918"/>
            <a:ext cx="1508644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76" y="349898"/>
            <a:ext cx="5939476" cy="60255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76" y="349898"/>
            <a:ext cx="5939476" cy="60255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046398">
            <a:off x="527539" y="4842560"/>
            <a:ext cx="1500872" cy="113683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76" y="349898"/>
            <a:ext cx="5939476" cy="60255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4" y="561829"/>
            <a:ext cx="8214002" cy="5805547"/>
          </a:xfrm>
        </p:spPr>
        <p:txBody>
          <a:bodyPr anchor="ctr"/>
          <a:lstStyle>
            <a:lvl1pPr marL="0" indent="0" algn="ctr">
              <a:buFont typeface="Arial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4" y="561830"/>
            <a:ext cx="8814816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" y="4475205"/>
            <a:ext cx="2584704" cy="212140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35176" y="944266"/>
            <a:ext cx="5939476" cy="543113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Holiness/Methodist Converts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“Second Work of Grace” doctrine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Being sanctified wholly and becoming dead to sin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Way of thinking offered problems and raised questions 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138" y="297934"/>
            <a:ext cx="5899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</a:rPr>
              <a:t>The Second Work o</a:t>
            </a:r>
            <a:r>
              <a:rPr lang="en-US" sz="3600" b="1" dirty="0">
                <a:latin typeface="Times New Roman" charset="0"/>
                <a:ea typeface="Times New Roman" charset="0"/>
              </a:rPr>
              <a:t>f Grace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" y="4475205"/>
            <a:ext cx="2584704" cy="212140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35176" y="944266"/>
            <a:ext cx="5939476" cy="543113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Pastor, North Avenue Mission in Chicago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Was prophesied to him that wherever he would preach, the power of God would fall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stopped preaching about the “second work of grace!”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138" y="297934"/>
            <a:ext cx="5899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</a:rPr>
              <a:t>William H. Durham</a:t>
            </a:r>
          </a:p>
        </p:txBody>
      </p:sp>
    </p:spTree>
    <p:extLst>
      <p:ext uri="{BB962C8B-B14F-4D97-AF65-F5344CB8AC3E}">
        <p14:creationId xmlns:p14="http://schemas.microsoft.com/office/powerpoint/2010/main" val="112940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" y="4475205"/>
            <a:ext cx="2584704" cy="212140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35176" y="944266"/>
            <a:ext cx="5939476" cy="543113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Durham started preaching “The finished work of Calvary” disregarding the “Second work of grace doctrine”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Declared himself at a convention in </a:t>
            </a:r>
            <a:r>
              <a:rPr lang="en-US" dirty="0" smtClean="0"/>
              <a:t>1910.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138" y="297934"/>
            <a:ext cx="5899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</a:rPr>
              <a:t>Finished Work of Calvary </a:t>
            </a:r>
          </a:p>
        </p:txBody>
      </p:sp>
    </p:spTree>
    <p:extLst>
      <p:ext uri="{BB962C8B-B14F-4D97-AF65-F5344CB8AC3E}">
        <p14:creationId xmlns:p14="http://schemas.microsoft.com/office/powerpoint/2010/main" val="141311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" y="4450491"/>
            <a:ext cx="2584704" cy="212140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35176" y="944266"/>
            <a:ext cx="5939476" cy="5431136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Much confusion and bitterness over the change of doctrine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Durham preached the doctrine on Seventh and Los Angeles Streets in LA.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doctrine spread everywhere and most Pentecostal groups accepted it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5138" y="297934"/>
            <a:ext cx="5899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</a:rPr>
              <a:t>Controversy Over the Doctrine</a:t>
            </a:r>
          </a:p>
        </p:txBody>
      </p:sp>
    </p:spTree>
    <p:extLst>
      <p:ext uri="{BB962C8B-B14F-4D97-AF65-F5344CB8AC3E}">
        <p14:creationId xmlns:p14="http://schemas.microsoft.com/office/powerpoint/2010/main" val="20612135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68</TotalTime>
  <Words>135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18</cp:revision>
  <dcterms:created xsi:type="dcterms:W3CDTF">2014-03-26T14:03:34Z</dcterms:created>
  <dcterms:modified xsi:type="dcterms:W3CDTF">2017-08-04T02:19:49Z</dcterms:modified>
</cp:coreProperties>
</file>