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66542" y="3928089"/>
            <a:ext cx="2010822" cy="4260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66542" y="3928089"/>
            <a:ext cx="2010822" cy="4260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31455" y="1946676"/>
            <a:ext cx="7019636" cy="190060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67" y="224703"/>
            <a:ext cx="8458227" cy="47974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67" y="224703"/>
            <a:ext cx="8458227" cy="47974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67" y="224703"/>
            <a:ext cx="8458227" cy="47974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6909" y="5168001"/>
            <a:ext cx="4029364" cy="13932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0" y="1180202"/>
            <a:ext cx="7053072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Matthew 5:13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Matthew 5:14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John 15:5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John 10:4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SimSun" charset="-122"/>
              </a:rPr>
              <a:t>Jesus Gave Definite Portraits of His Church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91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Such phrases as "salt of the earth," "light of the world," "branches," "sheep," reveal the fact that the church is not to be a dormant, lifeless body but was to be living with a definite ministry here in this world.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Qualities given to the church are qualities possessed by our Lord and transmitted directly to the church.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church can only be the light of the world as Jesus Christ shines through her.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SimSun" charset="-122"/>
              </a:rPr>
              <a:t>Jesus Gave Definite Portraits of His Church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08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John 14:2-3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Jesus taught very little about the future of the church except to state that he was preparing an eternal home for her.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SimSun" charset="-122"/>
              </a:rPr>
              <a:t>Jesus Taught That the Church Has a Glorious Future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643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He makes it very clear that where He is there will the church be also.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By studying the book of Revelation we know that this place being prepared by our Lord is New Jerusalem, the city foursquare.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This will be the church's eternal home.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SimSun" charset="-122"/>
              </a:rPr>
              <a:t>Jesus Taught That the Church Has a Glorious Future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Matthew 16:18</a:t>
            </a:r>
            <a:endParaRPr lang="en-US" sz="2000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Jesus taught three things concerning the church: </a:t>
            </a:r>
            <a:endParaRPr lang="en-US" sz="2000" dirty="0"/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 church was still future </a:t>
            </a:r>
            <a:endParaRPr lang="en-US" sz="2000" dirty="0"/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 church would be founded upon Peter's confession</a:t>
            </a:r>
            <a:endParaRPr lang="en-US" sz="2000" dirty="0"/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 church would be permanent and victorious</a:t>
            </a:r>
            <a:r>
              <a:rPr lang="en-US" sz="32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charset="0"/>
                <a:ea typeface="SimSun" charset="-122"/>
              </a:rPr>
              <a:t>Jesus Taught Concerning the Foundation of the Church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Let us carefully examine each of these truths taught here: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church was born into being on the Day of Pentecost.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It was necessary for our Lord to be crucified, be buried, arise and ascend, and the Comforter to come before the church could be born.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Here Jesus made it very clear that the church was still future.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"I will build" makes it very plain.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charset="0"/>
                <a:ea typeface="SimSun" charset="-122"/>
              </a:rPr>
              <a:t>Jesus Taught Concerning the Foundation of the Church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05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sz="3200" dirty="0"/>
              <a:t>The church's foundation would be the revelation that Peter had received from God concerning Christ's Deity.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Jesus did not mean Peter when He said, "Upon this rock".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Jesus would build His church "on this rock" (</a:t>
            </a:r>
            <a:r>
              <a:rPr lang="en-US" sz="3200" dirty="0" err="1"/>
              <a:t>petra</a:t>
            </a:r>
            <a:r>
              <a:rPr lang="en-US" sz="3200" dirty="0"/>
              <a:t>, feminine) meaning a huge rock like Gibraltar.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charset="0"/>
                <a:ea typeface="SimSun" charset="-122"/>
              </a:rPr>
              <a:t>Jesus Taught Concerning the Foundation of the Church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00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3200" dirty="0" smtClean="0"/>
              <a:t>2. In </a:t>
            </a:r>
            <a:r>
              <a:rPr lang="en-US" sz="3200" dirty="0"/>
              <a:t>considering this statement of our Lord that the church would be permanent and victorious, we must understand the phrase "gates of hell." </a:t>
            </a:r>
          </a:p>
          <a:p>
            <a:pPr marL="971550" lvl="1" indent="-514350" algn="l">
              <a:buFont typeface="Arial" charset="0"/>
              <a:buChar char="•"/>
            </a:pPr>
            <a:r>
              <a:rPr lang="en-US" sz="3200" dirty="0"/>
              <a:t>This may be interpreted in two ways:</a:t>
            </a:r>
          </a:p>
          <a:p>
            <a:pPr marL="971550" lvl="1" indent="-514350" algn="l">
              <a:buFont typeface="Arial" charset="0"/>
              <a:buChar char="•"/>
            </a:pPr>
            <a:r>
              <a:rPr lang="en-US" sz="3200" dirty="0"/>
              <a:t>Gates of Hades (Greek) sometimes is an expression for "Death." </a:t>
            </a:r>
          </a:p>
          <a:p>
            <a:pPr marL="971550" lvl="1" indent="-514350" algn="l">
              <a:buFont typeface="Arial" charset="0"/>
              <a:buChar char="•"/>
            </a:pPr>
            <a:r>
              <a:rPr lang="en-US" sz="3200" dirty="0"/>
              <a:t>The church would be victorious over death.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charset="0"/>
                <a:ea typeface="SimSun" charset="-122"/>
              </a:rPr>
              <a:t>Jesus Taught Concerning the Foundation of the Church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69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gates of Hades may also refer to the powers of the infernal region.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This then would simply mean that the devil and all of his demon forces will never succeed in overpowering the church.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charset="0"/>
                <a:ea typeface="SimSun" charset="-122"/>
              </a:rPr>
              <a:t>Jesus Taught Concerning the Foundation of the Church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95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Matthew 16:19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Matthew 18:18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Jesus taught that His church would be endued with a definite power and authority.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He placed great responsibility upon the church in the binding and loosing of immortal souls.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SimSun" charset="-122"/>
              </a:rPr>
              <a:t>Jesus Taught That the Church Would Have Authority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353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Matthew 28:19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Mark 16:15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Great Commission has been studied elsewhere in the Alpha Bible Course, and it should not be necessary to study the nature of the commission here.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This commission was given by our Lord upon at least three occasions and was directed to His church.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SimSun" charset="-122"/>
              </a:rPr>
              <a:t>Jesus Commissioned His Church to Preach the Gospel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794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99577"/>
            <a:ext cx="8160063" cy="476779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John 14:20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John 15:4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church simply cannot live in separation from Jesus Christ.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"Ye in me" and "I in you", if one does not abide in Him, he is cast forth (John 15:6).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76138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SimSun" charset="-122"/>
              </a:rPr>
              <a:t>Jesus Taught a Vital Union of Himself with His Church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65469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82</TotalTime>
  <Words>646</Words>
  <Application>Microsoft Macintosh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Adelle-Regular</vt:lpstr>
      <vt:lpstr>Apple Chancery</vt:lpstr>
      <vt:lpstr>Georgia</vt:lpstr>
      <vt:lpstr>SimSun</vt:lpstr>
      <vt:lpstr>Times New Roman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25</cp:revision>
  <dcterms:created xsi:type="dcterms:W3CDTF">2014-03-26T14:03:34Z</dcterms:created>
  <dcterms:modified xsi:type="dcterms:W3CDTF">2017-08-04T02:56:35Z</dcterms:modified>
</cp:coreProperties>
</file>