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F9"/>
    <a:srgbClr val="225A43"/>
    <a:srgbClr val="FFFFFF"/>
    <a:srgbClr val="EDD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54" y="3899954"/>
            <a:ext cx="2657231" cy="27349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54" y="3899954"/>
            <a:ext cx="2657231" cy="27349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01615" y="3207654"/>
            <a:ext cx="6711462" cy="42450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54774"/>
            <a:ext cx="8211824" cy="49206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54774"/>
            <a:ext cx="8211824" cy="49206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54774"/>
            <a:ext cx="8211824" cy="49206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68770" y="441201"/>
            <a:ext cx="4796692" cy="3287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1" y="2870328"/>
            <a:ext cx="7571232" cy="1548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1" y="2870328"/>
            <a:ext cx="7571232" cy="15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7" y="128799"/>
            <a:ext cx="8357616" cy="7741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7050" y="766763"/>
            <a:ext cx="8159750" cy="5600700"/>
          </a:xfrm>
        </p:spPr>
        <p:txBody>
          <a:bodyPr/>
          <a:lstStyle/>
          <a:p>
            <a:pPr marL="457200" indent="-457200" algn="l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Scriptural Reference: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"For this is the will of God, even your sanctification that ye should abstain from fornication" (I Thessalonians 4:3).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Sanctification means a separation from evil and a dedication to God and 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 service. </a:t>
            </a:r>
          </a:p>
          <a:p>
            <a:pPr marL="457200" indent="-457200" algn="l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In order to be sanctified a person must be separated from sin, but also separated unto holiness. </a:t>
            </a:r>
          </a:p>
          <a:p>
            <a:pPr marL="457200" indent="-457200" algn="l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References: II Chronicles 29:5, 15-18; Leviticus 27:14-1 6; Ezekiel 36:23; Exodus 19:20-22; Numbers 8:17; and Hebrews 9:3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7050" y="766763"/>
            <a:ext cx="8159750" cy="56007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Scriptural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References:"And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such were some of you: but ye are washed but ye are sanctified, but ye are justified in the name of the Lord Jesus and by the Spirit of our God" (I Corinthians 6:1 1). "For by one offering he hath perfected for ever them that are sanctified" (Hebrews 10:14).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In these Scriptures we read of sanctification as being already in the past.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736"/>
            <a:ext cx="8290560" cy="774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736"/>
            <a:ext cx="8290560" cy="774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736"/>
            <a:ext cx="8290560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736"/>
            <a:ext cx="8290560" cy="7741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7050" y="766763"/>
            <a:ext cx="8159750" cy="56007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Sanctification may be viewed as past, present and future, or we may speak of Instantaneous Sanctification, Progressive Sanctification And Complete Sanctification. 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This may take place at Repentance, Water Baptism, or the Baptism of the Holy Ghost.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Complete Sanctification will take place at the Rapture, while Progressive Sanctification continues throughout the Christian's Life.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736"/>
            <a:ext cx="8290560" cy="774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736"/>
            <a:ext cx="8290560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7050" y="766763"/>
            <a:ext cx="8159750" cy="56007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Scriptural References: "Grow in grace, and in the knowledge of our Lord and Savior Jesus Christ" (II Peter 3:18). "But we ...are changed into the same image from glory to glory, even as by the Spirit of our God" (II Corinthians 3:18).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Justification is an instantaneous act with no progression; while the latter is a crisis (decisive point) with a view to a process, an act which is instantaneous and at the same time carries with it a growth unto completion.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736"/>
            <a:ext cx="8290560" cy="774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41331"/>
            <a:ext cx="8290560" cy="774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974"/>
            <a:ext cx="8290560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736"/>
            <a:ext cx="8290560" cy="774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41331"/>
            <a:ext cx="8290560" cy="7741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7050" y="766763"/>
            <a:ext cx="8159750" cy="56007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Since sanctification is progressive we are exhorted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 lvl="2" algn="l">
              <a:spcBef>
                <a:spcPts val="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Increase and abound in love (I Thessalonians 3:12);</a:t>
            </a:r>
          </a:p>
          <a:p>
            <a:pPr lvl="2" algn="l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Increase more and more (I Thessalonians 4:10);</a:t>
            </a:r>
          </a:p>
          <a:p>
            <a:pPr lvl="2" algn="l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Perfect holiness in the fear of God (II Corinthians 7:1).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" y="128974"/>
            <a:ext cx="8290560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7" y="141331"/>
            <a:ext cx="8290560" cy="7741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7050" y="766763"/>
            <a:ext cx="8159750" cy="56007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Scriptural References:"...Christ also loved the church, and gave himself for it; That he might sanctify and cleanse it..." (Ephesians 5:25-26)."By the which will we are sanctified through the offering of the body of Jesus Christ once for all" (Hebrews 10:10).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Man must turn from sin and dedicate himself to God, but it is actually God Himself who does the sanctifying.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It is with God who does the sanctifying although man has the responsibility of bringing himself to God.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7" y="141331"/>
            <a:ext cx="8290560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1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7" y="141331"/>
            <a:ext cx="8290560" cy="7741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7050" y="766763"/>
            <a:ext cx="8159750" cy="56007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1. Eradication.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Those who believe this, claim that the sinful nature is eradicated, pulled up root and branch, and after this takes place it is impossible for the saint to sin. </a:t>
            </a:r>
          </a:p>
          <a:p>
            <a:pPr algn="l">
              <a:spcBef>
                <a:spcPts val="0"/>
              </a:spcBef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2. Asceticism.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This is the belief that there is merit and reward in the punishment of one's body in some form.</a:t>
            </a:r>
          </a:p>
          <a:p>
            <a:pPr algn="l">
              <a:spcBef>
                <a:spcPts val="0"/>
              </a:spcBef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3. Legalism.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This is being brought under bondage to the law.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7" y="141331"/>
            <a:ext cx="8290560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75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105</TotalTime>
  <Words>536</Words>
  <Application>Microsoft Macintosh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Adelle-Regular</vt:lpstr>
      <vt:lpstr>Apple Chancery</vt:lpstr>
      <vt:lpstr>Trebuchet MS</vt:lpstr>
      <vt:lpstr>Arial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38</cp:revision>
  <dcterms:created xsi:type="dcterms:W3CDTF">2014-03-26T14:03:34Z</dcterms:created>
  <dcterms:modified xsi:type="dcterms:W3CDTF">2017-10-06T19:55:21Z</dcterms:modified>
</cp:coreProperties>
</file>