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07"/>
    <p:restoredTop sz="94514"/>
  </p:normalViewPr>
  <p:slideViewPr>
    <p:cSldViewPr snapToGrid="0" snapToObjects="1">
      <p:cViewPr varScale="1">
        <p:scale>
          <a:sx n="103" d="100"/>
          <a:sy n="103" d="100"/>
        </p:scale>
        <p:origin x="17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31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6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8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2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6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60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6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EB420-9FBA-7548-BA00-89060AD16019}" type="datetimeFigureOut">
              <a:rPr lang="en-US" smtClean="0"/>
              <a:t>10/6/17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7C6E-CE98-A143-A372-232839533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2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345" y="2186812"/>
            <a:ext cx="6650736" cy="2657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671" y="1110006"/>
            <a:ext cx="7111313" cy="23876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9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IF YE CONTINUE:  (1:23).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Paul certainly made it clear that our position in Christ depends upon "our continuing in the faith."</a:t>
            </a:r>
          </a:p>
        </p:txBody>
      </p:sp>
    </p:spTree>
    <p:extLst>
      <p:ext uri="{BB962C8B-B14F-4D97-AF65-F5344CB8AC3E}">
        <p14:creationId xmlns:p14="http://schemas.microsoft.com/office/powerpoint/2010/main" val="142488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MYSTERY NOW MADE MANIFEST:  (1:26-27).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When a believer is baptized with the Holy Ghost, he is in Christ (I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Corin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12:13) and Christ is in him. The church is Christ's body and Jesus takes up residence in the heart of His saints.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This is a tremendous truth, which answers many questions, which cannot otherwise be explained.</a:t>
            </a:r>
          </a:p>
        </p:txBody>
      </p:sp>
    </p:spTree>
    <p:extLst>
      <p:ext uri="{BB962C8B-B14F-4D97-AF65-F5344CB8AC3E}">
        <p14:creationId xmlns:p14="http://schemas.microsoft.com/office/powerpoint/2010/main" val="165320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COLOSSE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Apostle Paul had, undoubtedly, traveled through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Colosse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but it seems that he was not acquainted with the Christians there (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Colos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2:1). </a:t>
            </a:r>
          </a:p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is quite possible that the church was established as an outreach of Paul's Ephesians ministry.</a:t>
            </a:r>
          </a:p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This letter was written by Paul while he was in prison at Rome, AD 61-63.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881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GNOSTIC HERESY: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Colosse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some false teachers were teaching false doctrine which later was known as Gnosticism.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They taught that all matter was evil and that God alone was holy. God could not span the gulf between Him and man, so mediatory angels were used.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Paul's letter to the Colossians, he gives the remedy for this false teaching. This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remedymay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 stated under two headings: 1) The Lordship of Jesus Christ and 2) Christian Liberty.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09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GODHEAD OF JESUS CHRIST: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Key verse is the last clause of 1:18, "that in all things he may have preeminence.“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Paul states He had preeminence in creation (v.16), the resurrection (v.18) and redemption (v.20). He is stated to be the originator of all creation and their Sustainer.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a.-f. Colossians 1:15-20 -"image of the invisible God ... firstborn of all creation.” / “in him all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fulness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dwells.”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GODHEAD OF JESUS CHRIST: (Cont’d)</a:t>
            </a:r>
          </a:p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g. Colossians 1:27 - "Christ in you, the hope of glory."</a:t>
            </a:r>
          </a:p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h. Colossians 2:3 - "in him are all the treasure of wisdom and knowledge."</a:t>
            </a:r>
          </a:p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Colossians 2:9 - "in him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dwelleth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all the </a:t>
            </a:r>
            <a:r>
              <a:rPr lang="en-US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fulness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of the Godhead bodily."</a:t>
            </a:r>
          </a:p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j. Colossians 2:10 - "head of all principality and power.”</a:t>
            </a:r>
          </a:p>
        </p:txBody>
      </p:sp>
    </p:spTree>
    <p:extLst>
      <p:ext uri="{BB962C8B-B14F-4D97-AF65-F5344CB8AC3E}">
        <p14:creationId xmlns:p14="http://schemas.microsoft.com/office/powerpoint/2010/main" val="16313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PAUL'S PRAYER: (1:9-13).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Two of Paul's prayers are recorded in his Epistle to the Ephesians, one in his letter to the Philippians and here in his fourth.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contrast to the intellectualism of the Gnostics, Paul prayed that they might be filled with the knowledge of God's will. </a:t>
            </a:r>
          </a:p>
        </p:txBody>
      </p:sp>
    </p:spTree>
    <p:extLst>
      <p:ext uri="{BB962C8B-B14F-4D97-AF65-F5344CB8AC3E}">
        <p14:creationId xmlns:p14="http://schemas.microsoft.com/office/powerpoint/2010/main" val="167673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TRANSLATED FROM DARKNESS: (1:13-14)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child of God has been rescued from the darkness of Satan's kingdom and translated into the light of Christ's kingdom.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This is experienced when a person is born again according to the obedience of the Gospel as preached by Peter on the Day of Pentecost.</a:t>
            </a:r>
          </a:p>
        </p:txBody>
      </p:sp>
    </p:spTree>
    <p:extLst>
      <p:ext uri="{BB962C8B-B14F-4D97-AF65-F5344CB8AC3E}">
        <p14:creationId xmlns:p14="http://schemas.microsoft.com/office/powerpoint/2010/main" val="199592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IMAGE OF THE INVISIBLE GOD: (1:15)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 is a Spirit, and as such is invisible. The knowledge of the glory of God may be seen in the face of Jesus Christ (II Corinthians 4:6).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Philip asked Jesus, "Lord, show us the Father." The reply of our Lord was, "He that hath seen me hath seen the Father (John 14:8-9).</a:t>
            </a:r>
          </a:p>
        </p:txBody>
      </p:sp>
    </p:spTree>
    <p:extLst>
      <p:ext uri="{BB962C8B-B14F-4D97-AF65-F5344CB8AC3E}">
        <p14:creationId xmlns:p14="http://schemas.microsoft.com/office/powerpoint/2010/main" val="29319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6048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Chapter One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25611"/>
            <a:ext cx="7886700" cy="5151352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 THINGS RECONCILED:  (1:20).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It was through the atonement provided on the cross of Calvary that reconciliation was accomplished for all men. </a:t>
            </a: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There is no other reconciliation possible but that provided by the death of Christ.</a:t>
            </a:r>
          </a:p>
        </p:txBody>
      </p:sp>
    </p:spTree>
    <p:extLst>
      <p:ext uri="{BB962C8B-B14F-4D97-AF65-F5344CB8AC3E}">
        <p14:creationId xmlns:p14="http://schemas.microsoft.com/office/powerpoint/2010/main" val="2069708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557</Words>
  <Application>Microsoft Macintosh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 Light</vt:lpstr>
      <vt:lpstr>Arial</vt:lpstr>
      <vt:lpstr>Calibri</vt:lpstr>
      <vt:lpstr>Times New Roman</vt:lpstr>
      <vt:lpstr>Office Theme</vt:lpstr>
      <vt:lpstr> </vt:lpstr>
      <vt:lpstr>Introduction</vt:lpstr>
      <vt:lpstr>Introduction</vt:lpstr>
      <vt:lpstr>Introduction</vt:lpstr>
      <vt:lpstr>Introduction</vt:lpstr>
      <vt:lpstr>Chapter One</vt:lpstr>
      <vt:lpstr>Chapter One</vt:lpstr>
      <vt:lpstr>Chapter One</vt:lpstr>
      <vt:lpstr>Chapter One</vt:lpstr>
      <vt:lpstr>Chapter One</vt:lpstr>
      <vt:lpstr>Chapter One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2017-10-06T20:07:10Z</dcterms:created>
  <dcterms:modified xsi:type="dcterms:W3CDTF">2017-10-06T20:44:04Z</dcterms:modified>
</cp:coreProperties>
</file>