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0" autoAdjust="0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3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28746" y="4761397"/>
            <a:ext cx="3711750" cy="35132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28746" y="4761397"/>
            <a:ext cx="3711750" cy="35132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26768" y="2272743"/>
            <a:ext cx="8058500" cy="214774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09106"/>
            <a:ext cx="8211824" cy="39662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09106"/>
            <a:ext cx="8211824" cy="39662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09106"/>
            <a:ext cx="8211824" cy="39662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72734" y="431821"/>
            <a:ext cx="5175094" cy="139773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BEBE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BEBEB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BEBEB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BEBEB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BEBEB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BEBEB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79" y="4162567"/>
            <a:ext cx="585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 charset="0"/>
                <a:ea typeface="Times" charset="0"/>
                <a:cs typeface="Times" charset="0"/>
              </a:rPr>
              <a:t>Howard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Pastorella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6737" y="1419367"/>
            <a:ext cx="8160063" cy="4948009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Faith without works is dead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Notice how many times the Scriptures mentions the word "GO"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This command holds true for promoting the plan of salvation as well as the acquiring of income and assets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2 Kings 4:3, "go...abroad"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737" y="300251"/>
            <a:ext cx="793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" charset="0"/>
                <a:ea typeface="Times" charset="0"/>
                <a:cs typeface="Times" charset="0"/>
              </a:rPr>
              <a:t>Go, Again?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6737" y="1419367"/>
            <a:ext cx="8160063" cy="4948009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prophet's command to the widow to go borrow may seem a bit confusing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Wasn't borrowing the very thing that got them into trouble?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terms of borrowing, these assets were non-interest bearing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Interest is the money you pay for borrowing other people's money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When it comes to interest, God's people should be the ones who are being paid for the use of their money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only interest a child of God wants to be involved in is interest income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737" y="300251"/>
            <a:ext cx="793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" charset="0"/>
                <a:ea typeface="Times" charset="0"/>
                <a:cs typeface="Times" charset="0"/>
              </a:rPr>
              <a:t>Borrow? Are You Sure?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6737" y="1419367"/>
            <a:ext cx="8160063" cy="4948009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 never violates His own laws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Law of the Harvest is a conditional law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If you sow, then you will reap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They had to "go... abroad"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reap the harvest of God's promises of provision, the principles in His Word must be fully obeyed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Nothing can be omitted in the process of sowing and reaping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737" y="300251"/>
            <a:ext cx="793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" charset="0"/>
                <a:ea typeface="Times" charset="0"/>
                <a:cs typeface="Times" charset="0"/>
              </a:rPr>
              <a:t>Abroad of All Thy Neighbors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0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6737" y="1419367"/>
            <a:ext cx="8160063" cy="4948009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God has always been a God of Abundance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When God's intent is matched by human faith in and obedience to His Word, the result is always displayed beyond our ability to ask or think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Jesus' idea of abundance exceeds even the human capacity to comprehend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Be obedient to God's Word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6737" y="300251"/>
            <a:ext cx="793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" charset="0"/>
                <a:ea typeface="Times" charset="0"/>
                <a:cs typeface="Times" charset="0"/>
              </a:rPr>
              <a:t>Not a Few</a:t>
            </a:r>
            <a:endParaRPr lang="en-US" sz="44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85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81</TotalTime>
  <Words>261</Words>
  <Application>Microsoft Macintosh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Adelle-Regular</vt:lpstr>
      <vt:lpstr>Apple Chancery</vt:lpstr>
      <vt:lpstr>Arial</vt:lpstr>
      <vt:lpstr>Times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26</cp:revision>
  <dcterms:created xsi:type="dcterms:W3CDTF">2014-03-26T14:03:34Z</dcterms:created>
  <dcterms:modified xsi:type="dcterms:W3CDTF">2017-11-08T16:54:50Z</dcterms:modified>
</cp:coreProperties>
</file>