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F58D"/>
    <a:srgbClr val="F1E8DF"/>
    <a:srgbClr val="CAAA79"/>
    <a:srgbClr val="B70011"/>
    <a:srgbClr val="BB0012"/>
    <a:srgbClr val="E6D3AC"/>
    <a:srgbClr val="EEE0B3"/>
    <a:srgbClr val="3F3E87"/>
    <a:srgbClr val="22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 autoAdjust="0"/>
    <p:restoredTop sz="94683"/>
  </p:normalViewPr>
  <p:slideViewPr>
    <p:cSldViewPr snapToGrid="0" snapToObjects="1">
      <p:cViewPr varScale="1">
        <p:scale>
          <a:sx n="109" d="100"/>
          <a:sy n="109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39302" y="4331376"/>
            <a:ext cx="4684012" cy="27076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39302" y="4331376"/>
            <a:ext cx="4684012" cy="27076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78024" y="2331218"/>
            <a:ext cx="6419498" cy="165797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77216" y="5928527"/>
            <a:ext cx="4585808" cy="29282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514971"/>
            <a:ext cx="8219433" cy="58330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1E8DF"/>
          </a:solidFill>
          <a:latin typeface="Tahoma" charset="0"/>
          <a:ea typeface="Tahoma" charset="0"/>
          <a:cs typeface="Tahom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F58D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F58D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58D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58D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58D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4022" y="3978442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" charset="0"/>
                <a:ea typeface="Times" charset="0"/>
                <a:cs typeface="Times" charset="0"/>
              </a:rPr>
              <a:t>T.W.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Barnes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5" y="1495167"/>
            <a:ext cx="8219433" cy="485281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Many ways to attract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people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Organization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Advertising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Nothing attracts like the power of God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It takes many people to get the job done and to keep things moving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Many churches once had the power of the Lord, but when they lost the power, the Lord moved out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Every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member is a worker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want to look like Christians, walk like Christians, act like Christians; we want to be Christians wherever we go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5" y="432486"/>
            <a:ext cx="8219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Methods Of Attraction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5" y="1495167"/>
            <a:ext cx="8219433" cy="485281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What attracted them on the day of Pentecost? </a:t>
            </a:r>
            <a:endParaRPr lang="en-US" sz="24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world tries to understand tongues, but they can't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 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growing church and a fruitful church attracts people of the world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must also live genuine Christian lives if we attract lost souls to our church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5" y="432486"/>
            <a:ext cx="82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The World's 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Most Attractive Church</a:t>
            </a:r>
            <a:endParaRPr 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5" y="1495167"/>
            <a:ext cx="8219433" cy="485281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 city is too hard for the New Testament church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not doubt Him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Don't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try to force--just be a witness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Continued in the Apostle's doctrine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How did the early church have continual revival?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5" y="432486"/>
            <a:ext cx="82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The New Testament Church</a:t>
            </a:r>
          </a:p>
        </p:txBody>
      </p:sp>
    </p:spTree>
    <p:extLst>
      <p:ext uri="{BB962C8B-B14F-4D97-AF65-F5344CB8AC3E}">
        <p14:creationId xmlns:p14="http://schemas.microsoft.com/office/powerpoint/2010/main" val="5608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5" y="1755925"/>
            <a:ext cx="8219433" cy="4592057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Offenses against each other causes the church to loose its attractiveness 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church can have the best singing and the best music and still be just four walls and pews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It can have the best organization, it can have a million dollar building, but be cold and dead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5" y="432486"/>
            <a:ext cx="8219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What Will Cause The Church To Become Unattractive? </a:t>
            </a:r>
          </a:p>
        </p:txBody>
      </p:sp>
    </p:spTree>
    <p:extLst>
      <p:ext uri="{BB962C8B-B14F-4D97-AF65-F5344CB8AC3E}">
        <p14:creationId xmlns:p14="http://schemas.microsoft.com/office/powerpoint/2010/main" val="14187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5" y="1755925"/>
            <a:ext cx="8219433" cy="4592057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Our sins lifted Him and nailed Him to the old rugged cross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Now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my love lifts up a glorified Christ to the world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 He that attracts 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Great singing and great preaching alone will not attract the lost, but His Spirit will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Only the Spirit of God draws men to Him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5" y="432486"/>
            <a:ext cx="8219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What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Makes Any Church Attractive? </a:t>
            </a:r>
          </a:p>
        </p:txBody>
      </p:sp>
    </p:spTree>
    <p:extLst>
      <p:ext uri="{BB962C8B-B14F-4D97-AF65-F5344CB8AC3E}">
        <p14:creationId xmlns:p14="http://schemas.microsoft.com/office/powerpoint/2010/main" val="10019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5" y="1755925"/>
            <a:ext cx="8219433" cy="4592057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must keep growing in this realm to attract people to come and be saved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greatest thing about the Pentecostal Church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People, troubled and heartbroken, need to hear this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Sin has wrecked their lives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Satan is trying to discourage others and cause them to fall by the wayside</a:t>
            </a:r>
          </a:p>
          <a:p>
            <a:pPr marL="342900" indent="-342900" algn="l">
              <a:buFont typeface="Arial" charset="0"/>
              <a:buChar char="•"/>
            </a:pP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5" y="432486"/>
            <a:ext cx="82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What Must We Do?</a:t>
            </a:r>
          </a:p>
        </p:txBody>
      </p:sp>
    </p:spTree>
    <p:extLst>
      <p:ext uri="{BB962C8B-B14F-4D97-AF65-F5344CB8AC3E}">
        <p14:creationId xmlns:p14="http://schemas.microsoft.com/office/powerpoint/2010/main" val="9628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330</TotalTime>
  <Words>351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Apple Chancery</vt:lpstr>
      <vt:lpstr>Arial</vt:lpstr>
      <vt:lpstr>Georgia</vt:lpstr>
      <vt:lpstr>Tahoma</vt:lpstr>
      <vt:lpstr>Times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</cp:lastModifiedBy>
  <cp:revision>39</cp:revision>
  <dcterms:created xsi:type="dcterms:W3CDTF">2014-03-26T14:03:34Z</dcterms:created>
  <dcterms:modified xsi:type="dcterms:W3CDTF">2017-11-08T17:58:42Z</dcterms:modified>
</cp:coreProperties>
</file>