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AAA79"/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7" autoAdjust="0"/>
    <p:restoredTop sz="94683"/>
  </p:normalViewPr>
  <p:slideViewPr>
    <p:cSldViewPr snapToGrid="0" snapToObjects="1">
      <p:cViewPr varScale="1">
        <p:scale>
          <a:sx n="94" d="100"/>
          <a:sy n="94" d="100"/>
        </p:scale>
        <p:origin x="15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72718" y="5096540"/>
            <a:ext cx="4617180" cy="20884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72718" y="5096540"/>
            <a:ext cx="4617180" cy="208846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60122" y="3919870"/>
            <a:ext cx="7255302" cy="659218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514969"/>
            <a:ext cx="8211824" cy="420592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622697" y="5564371"/>
            <a:ext cx="4026195" cy="41878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5" y="514971"/>
            <a:ext cx="8219433" cy="58330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328" y="3862316"/>
            <a:ext cx="285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Times" charset="0"/>
                <a:ea typeface="Times" charset="0"/>
                <a:cs typeface="Times" charset="0"/>
              </a:rPr>
              <a:t>Fred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Kinzie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Robert Henson, Wayne Mitchell</a:t>
            </a:r>
            <a:endParaRPr lang="en-US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Being modest means "having or showing a humble estimate of one's merits, importance, </a:t>
            </a:r>
            <a:r>
              <a:rPr lang="en-US" sz="2000" dirty="0" err="1" smtClean="0">
                <a:latin typeface="Arial" charset="0"/>
                <a:ea typeface="Arial" charset="0"/>
                <a:cs typeface="Arial" charset="0"/>
              </a:rPr>
              <a:t>etc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apostle Paul confronted both male and female with the proper attitude and appearance, which sets the standard for all to follow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the men he exhorted: (a) pray everywhere, (b) lift up holy hands, and (c) have no wrath or doubt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To the women he exhorted: (a) adorn yourselves with modest apparel, (b) adorn yourselves with shamefacedness and sobriety, and (c) do not make a display of yourselves by your appearance, with such things as ornamental jewelry, extravagant hairdos, or extravagant dress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 failure to do so is the cause of much trouble, breeding much confusion in the home, church, and society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We should always appear in public so that any Christian would never need be ashamed of us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" charset="0"/>
                <a:ea typeface="Times" charset="0"/>
                <a:cs typeface="Times" charset="0"/>
              </a:rPr>
              <a:t>Modest And Immodest Appearance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1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Should a Christian become involved in the political world?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When we read the Old Testament, we find many leading characters who were involved in the political world of that time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 would be a relief to have government offices manned by genuine Christians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Honesty and virtue would replace corrupt practices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Very few people can stand the tremendous pressure to compromise their Christian testimony by the questionable activities typically associated with political office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Every Christian should be a good citizen of the country where they reside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They should not allow their testimony to be hindered by an unconcern for law and order, education, justice, and social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Politics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12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Rich or poor, wise or unwise, civilized or barbarian, everyone has a right to hear the gospel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 may be called to preach, others to be missionaries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Still others will be used of God mightily in personal work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Labor in prayer, fasting, and sacrificial giving 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Seek the Lord diligently for divine direction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Find the will of God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Our Debt To Society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24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What do the world and the Christian have in common?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We must live in this world, yet we must be as pilgrims and strangers to it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Abstain from all appearance of evil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Disassociate from questionable practices that Satan could take advantage of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He longs for this type of influence in our lives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Too often, people expect God to keep them from questionable or dangerous things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power to do or refrain from doing is within our own will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You must come to grips with the world and recognize it for the evil system that it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Getting The World In Proper Perspective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many areas, a thin line separates right from wrong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Separation from the world is not always easy and is sometimes difficult to explain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 things could be controversial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We must ascertain the general principles of the Word of God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Make practical applications to our own time, place, and circumstances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There are scriptural principles from which we can obtain guidance and draw a reasonable 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Participation In Questionable Activities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8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Scriptures are not silent on the practice of drinking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 is wrong because it leads to drunkenness and addiction, both of which the Bible condemns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habit leads many to despair, disgrace, and destruction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 should be one of the first things to go when one obeys the Scriptures and gives his life to God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Should a Christian smoke?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practice is entirely contradictory to the spirit of the Scripture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use of tobacco in any form is addictive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 is a health hazard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Should a Christian partake of something so flagrantly destructive and injurious?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 one under the influence of such an intoxicating force could possibly see things correctly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Such practices are foreign to the Word of God and should be avoided as evil by every convert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Drinking, Smoking, And Drug Use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40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modern dance was not designed to glorify God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Regardless of the form it takes, its appeal is to the lower nature of humanity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Its lure is to the lust of the flesh and is purely physical in its excitement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 Christian belongs on the worldly dance floor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body of the Christian belongs to the Lord, is His temple, and should never be made a party to the evil associated with the dance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We were bought with a very dear price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party can be either good or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bad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Dancing, Parties, And Mixed Swimming</a:t>
            </a:r>
          </a:p>
        </p:txBody>
      </p:sp>
    </p:spTree>
    <p:extLst>
      <p:ext uri="{BB962C8B-B14F-4D97-AF65-F5344CB8AC3E}">
        <p14:creationId xmlns:p14="http://schemas.microsoft.com/office/powerpoint/2010/main" val="1489497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Wholesome recreation is beneficial for anyone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There are dozens of wholesome activities that add zest and fun to life, and it is sheer delight to participate in them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No Christian need partake of questionable recreational practices when there are so many excellent things of a beneficial nature that one can participate 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Recreation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73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Some United Pentecostal churches refrain from participation in high school and college varsity competition and professional athletics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reason is that participation in organized sports has serious pitfalls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Few athletes are able to keep up with the whirl of competitive sports and maintain their integrity with God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demands on the time and talent of the individual can become pernicious, and the atmosphere of the competitions is often quite worldly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lure of the limelight, the billboards, and the headlines can unbalance an otherwise sane and sensible youth 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Often the influence of ungodly companions and roommates have a deteriorating effect on one's spiritual life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overall results of those who have participated leaves much to be desired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Organized Sports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 Bible speaks clearly concerning the length of hair, for both men and women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 Corinthians 11 teaches definite guidelines in this area that the Christian can easily apply to life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This passage teaches that a woman should have long hair and not cut it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For a woman to cut her hair is a shame, as though she were shaven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Her long hair is a glory to her; it honors God and her husband and displays her obedience to the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Lord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Hair Length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2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33015"/>
            <a:ext cx="8211824" cy="4831308"/>
          </a:xfrm>
        </p:spPr>
        <p:txBody>
          <a:bodyPr>
            <a:normAutofit/>
          </a:bodyPr>
          <a:lstStyle/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 man's hair should be cut short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It is a dishonor to him and to his position under God and as head of his home to allow his hair to grow long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Though some paintings show Christ with long hair, we must remember that these are not photographs but the product of human imagination and do not show the facts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Long hair on a man is a shame to him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Though fashions change from season to season, we must remain consistent with the Scripture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313" y="464024"/>
            <a:ext cx="8211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" charset="0"/>
                <a:ea typeface="Times" charset="0"/>
                <a:cs typeface="Times" charset="0"/>
              </a:rPr>
              <a:t>Hair Length</a:t>
            </a:r>
            <a:endParaRPr lang="en-US" sz="32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3697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172</TotalTime>
  <Words>1121</Words>
  <Application>Microsoft Macintosh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Georgia</vt:lpstr>
      <vt:lpstr>Tahoma</vt:lpstr>
      <vt:lpstr>Times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35</cp:revision>
  <dcterms:created xsi:type="dcterms:W3CDTF">2014-03-26T14:03:34Z</dcterms:created>
  <dcterms:modified xsi:type="dcterms:W3CDTF">2017-11-08T16:52:12Z</dcterms:modified>
</cp:coreProperties>
</file>