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6CF"/>
    <a:srgbClr val="017CEB"/>
    <a:srgbClr val="F8F6FC"/>
    <a:srgbClr val="A8E5E1"/>
    <a:srgbClr val="0C275B"/>
    <a:srgbClr val="C91D37"/>
    <a:srgbClr val="FCFBF9"/>
    <a:srgbClr val="5C325B"/>
    <a:srgbClr val="F4F2D2"/>
    <a:srgbClr val="F9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5" autoAdjust="0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14134" y="4064000"/>
            <a:ext cx="2760133" cy="16933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14134" y="4064000"/>
            <a:ext cx="2760133" cy="16933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32933" y="3158067"/>
            <a:ext cx="7078133" cy="33020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8229599" cy="5080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8229599" cy="50800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31533" y="635001"/>
            <a:ext cx="4123267" cy="2031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6F6C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17CE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17CE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17CE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17CE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17CE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 19:9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Matthew 25:10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church is the bride of Christ (Ephesians 5:32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marriage supper of the Lamb will be the most glorious event of all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eternity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Attend The Marriage Supper Of The Lamb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 21:2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John 14:2-3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Jesus is preparing an eternal home for the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church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description of this eternal home is given in the twenty-first chapter of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Eternal Home 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Is New Jerusalem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7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 20:6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 22:5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Bible speaks of the saints ruling, judging and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reigning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Reign With Jesus In The New Kingdom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Matthew 16:18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Corinthians 15:51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Thessalonians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4:17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Be Here </a:t>
            </a:r>
            <a:r>
              <a:rPr lang="en-US" alt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Jesus Comes Back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 power can overthrow the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church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dead in Christ shall rise first, then we which "are alive and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remain"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Be Here </a:t>
            </a:r>
            <a:r>
              <a:rPr lang="en-US" altLang="en-US" sz="4800" b="1" dirty="0" smtClean="0">
                <a:latin typeface="Times New Roman" charset="0"/>
                <a:ea typeface="Times New Roman" charset="0"/>
                <a:cs typeface="Times New Roman" charset="0"/>
              </a:rPr>
              <a:t>When </a:t>
            </a: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Jesus Comes Back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7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Luke 21:28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Luke 21:36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Revelation 3:10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Escape 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Great Tribulation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6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coming of the Lord is our redemption, not the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tribulation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Luke 21:36, Revelation 3:10, promise of escaping the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tribulation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Escape 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Great Tribulation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There are two main objections to this doctrine, which we shall deal with briefly here: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Matthew 24:29-31: The word "Elect" means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chosen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Corinthians 15:52 &amp; Revelation 11:15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Escape 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Great Tribulation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5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Ephesians 5:27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Hebrews 9:28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John 3:3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Be Ready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Waiting For Her Bridegroom 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6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Jesus exhorted his disciples to be ready (Matthew 24:44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be ready one must be a member of the church by being baptized in Jesus Name and filled with the Holy Ghost and living a holy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life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Be Ready</a:t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Waiting For Her Bridegroom 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4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03748"/>
            <a:ext cx="8229599" cy="4571652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Corinthians 15:51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Thessalonians 4:17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Enoch and Elijah were taken from this world without dying, we will do the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same</a:t>
            </a:r>
            <a:endParaRPr lang="en-US" alt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325677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The Church Will Be Raptured When Jesus Comes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586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151</TotalTime>
  <Words>305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41</cp:revision>
  <dcterms:created xsi:type="dcterms:W3CDTF">2014-03-26T14:03:34Z</dcterms:created>
  <dcterms:modified xsi:type="dcterms:W3CDTF">2018-07-23T02:25:30Z</dcterms:modified>
</cp:coreProperties>
</file>