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DE7F"/>
    <a:srgbClr val="CF551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119" autoAdjust="0"/>
    <p:restoredTop sz="94671"/>
  </p:normalViewPr>
  <p:slideViewPr>
    <p:cSldViewPr snapToGrid="0" snapToObjects="1">
      <p:cViewPr varScale="1">
        <p:scale>
          <a:sx n="104" d="100"/>
          <a:sy n="104" d="100"/>
        </p:scale>
        <p:origin x="304" y="2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258208" y="3958624"/>
            <a:ext cx="3228516" cy="40960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7879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764665" y="866524"/>
            <a:ext cx="3184020" cy="2872585"/>
          </a:xfrm>
        </p:spPr>
        <p:txBody>
          <a:bodyPr/>
          <a:lstStyle>
            <a:lvl1pPr>
              <a:defRPr>
                <a:solidFill>
                  <a:srgbClr val="CF5518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5" name="Text Placeholder 3"/>
          <p:cNvSpPr>
            <a:spLocks noGrp="1"/>
          </p:cNvSpPr>
          <p:nvPr>
            <p:ph type="body" sz="quarter" idx="11" hasCustomPrompt="1"/>
          </p:nvPr>
        </p:nvSpPr>
        <p:spPr>
          <a:xfrm>
            <a:off x="5258208" y="3958624"/>
            <a:ext cx="3228516" cy="409604"/>
          </a:xfrm>
        </p:spPr>
        <p:txBody>
          <a:bodyPr>
            <a:normAutofit/>
          </a:bodyPr>
          <a:lstStyle>
            <a:lvl1pPr>
              <a:defRPr sz="1600"/>
            </a:lvl1pPr>
          </a:lstStyle>
          <a:p>
            <a:pPr lvl="0"/>
            <a:r>
              <a:rPr lang="en-US" dirty="0" smtClean="0"/>
              <a:t>Add Your Subtitle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6272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1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0781" y="405429"/>
            <a:ext cx="8403334" cy="357108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10507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2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0781" y="405429"/>
            <a:ext cx="8403334" cy="357108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040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3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559985" y="4605632"/>
            <a:ext cx="2164130" cy="1711144"/>
          </a:xfrm>
        </p:spPr>
        <p:txBody>
          <a:bodyPr>
            <a:normAutofit/>
          </a:bodyPr>
          <a:lstStyle>
            <a:lvl1pPr>
              <a:defRPr sz="2400">
                <a:solidFill>
                  <a:srgbClr val="CF5518"/>
                </a:solidFill>
              </a:defRPr>
            </a:lvl1pPr>
          </a:lstStyle>
          <a:p>
            <a:r>
              <a:rPr lang="en-US" dirty="0" smtClean="0"/>
              <a:t>Add Your Title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320781" y="405429"/>
            <a:ext cx="8403334" cy="3571084"/>
          </a:xfrm>
        </p:spPr>
        <p:txBody>
          <a:bodyPr anchor="ctr"/>
          <a:lstStyle>
            <a:lvl1pPr algn="ctr">
              <a:defRPr baseline="0"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36013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crip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30"/>
            <a:ext cx="4848536" cy="4486813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Scripture Here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27050" y="5361518"/>
            <a:ext cx="4848350" cy="990253"/>
          </a:xfrm>
        </p:spPr>
        <p:txBody>
          <a:bodyPr>
            <a:normAutofit/>
          </a:bodyPr>
          <a:lstStyle>
            <a:lvl1pPr>
              <a:defRPr sz="1400" baseline="0"/>
            </a:lvl1pPr>
          </a:lstStyle>
          <a:p>
            <a:pPr lvl="0"/>
            <a:r>
              <a:rPr lang="en-US" dirty="0" smtClean="0"/>
              <a:t>Add Verse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3509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26737" y="561829"/>
            <a:ext cx="4785929" cy="5805547"/>
          </a:xfrm>
        </p:spPr>
        <p:txBody>
          <a:bodyPr anchor="ctr"/>
          <a:lstStyle>
            <a:lvl1pPr marL="0" indent="0">
              <a:buFont typeface="Arial"/>
              <a:buNone/>
              <a:defRPr/>
            </a:lvl1pPr>
            <a:lvl2pPr marL="457200" indent="0">
              <a:buNone/>
              <a:defRPr/>
            </a:lvl2pPr>
            <a:lvl3pPr marL="914400" indent="0">
              <a:buFont typeface="Arial"/>
              <a:buNone/>
              <a:defRPr/>
            </a:lvl3pPr>
            <a:lvl4pPr marL="1371600" indent="0">
              <a:buFont typeface="Arial"/>
              <a:buNone/>
              <a:defRPr/>
            </a:lvl4pPr>
            <a:lvl5pPr marL="1828800" indent="0">
              <a:buFont typeface="Arial"/>
              <a:buNone/>
              <a:defRPr/>
            </a:lvl5pPr>
          </a:lstStyle>
          <a:p>
            <a:pPr lvl="0"/>
            <a:r>
              <a:rPr lang="en-US" dirty="0" smtClean="0"/>
              <a:t>Add Your Text Here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5146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0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0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FECD78-3C8E-49F2-8FAB-59489D168ABB}" type="datetimeFigureOut">
              <a:rPr lang="en-US" smtClean="0"/>
              <a:t>7/26/18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B56013-B943-42BA-886F-6F9D4EB85E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2" r:id="rId4"/>
    <p:sldLayoutId id="2147483656" r:id="rId5"/>
    <p:sldLayoutId id="2147483655" r:id="rId6"/>
    <p:sldLayoutId id="2147483650" r:id="rId7"/>
    <p:sldLayoutId id="2147483657" r:id="rId8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E2DE7F"/>
          </a:solidFill>
          <a:latin typeface="+mj-lt"/>
          <a:ea typeface="+mj-ea"/>
          <a:cs typeface="Adelle-Regular"/>
        </a:defRPr>
      </a:lvl1pPr>
    </p:titleStyle>
    <p:bodyStyle>
      <a:lvl1pPr marL="0" indent="0" algn="ctr" defTabSz="914400" rtl="0" eaLnBrk="1" latinLnBrk="0" hangingPunct="1">
        <a:spcBef>
          <a:spcPct val="20000"/>
        </a:spcBef>
        <a:buFont typeface="Arial"/>
        <a:buNone/>
        <a:defRPr sz="3000" kern="1200">
          <a:solidFill>
            <a:srgbClr val="E2DE7F"/>
          </a:solidFill>
          <a:latin typeface="+mn-lt"/>
          <a:ea typeface="+mn-ea"/>
          <a:cs typeface="Apple Chancery"/>
        </a:defRPr>
      </a:lvl1pPr>
      <a:lvl2pPr marL="914400" indent="-457200" algn="ctr" defTabSz="914400" rtl="0" eaLnBrk="1" latinLnBrk="0" hangingPunct="1">
        <a:spcBef>
          <a:spcPct val="20000"/>
        </a:spcBef>
        <a:buFont typeface="Arial"/>
        <a:buChar char="•"/>
        <a:defRPr sz="3000" kern="1200">
          <a:solidFill>
            <a:srgbClr val="E2DE7F"/>
          </a:solidFill>
          <a:latin typeface="+mn-lt"/>
          <a:ea typeface="+mn-ea"/>
          <a:cs typeface="Apple Chancery"/>
        </a:defRPr>
      </a:lvl2pPr>
      <a:lvl3pPr marL="9144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2DE7F"/>
          </a:solidFill>
          <a:latin typeface="+mn-lt"/>
          <a:ea typeface="+mn-ea"/>
          <a:cs typeface="Apple Chancery"/>
        </a:defRPr>
      </a:lvl3pPr>
      <a:lvl4pPr marL="13716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2DE7F"/>
          </a:solidFill>
          <a:latin typeface="+mn-lt"/>
          <a:ea typeface="+mn-ea"/>
          <a:cs typeface="Apple Chancery"/>
        </a:defRPr>
      </a:lvl4pPr>
      <a:lvl5pPr marL="1828800" indent="0" algn="ctr" defTabSz="914400" rtl="0" eaLnBrk="1" latinLnBrk="0" hangingPunct="1">
        <a:spcBef>
          <a:spcPct val="20000"/>
        </a:spcBef>
        <a:buFont typeface="Arial" pitchFamily="34" charset="0"/>
        <a:buNone/>
        <a:defRPr sz="3000" kern="1200">
          <a:solidFill>
            <a:srgbClr val="E2DE7F"/>
          </a:solidFill>
          <a:latin typeface="+mn-lt"/>
          <a:ea typeface="+mn-ea"/>
          <a:cs typeface="Apple Chancery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8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33252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781" y="1182822"/>
            <a:ext cx="8403334" cy="5193263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Judas quickly came to an agreement with the Sanhedrin although he undoubtedly was disappointed with what they offered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him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Very likely his guilt and the knowledge of his treacherous act caused him to act in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haste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amount agreed upon was the price of a slave, thirty pieces of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silver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205" y="259492"/>
            <a:ext cx="851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Times" charset="0"/>
                <a:cs typeface="Times" charset="0"/>
              </a:rPr>
              <a:t>The Price of a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Times" charset="0"/>
                <a:cs typeface="Times" charset="0"/>
              </a:rPr>
              <a:t>Slave:</a:t>
            </a:r>
            <a:endParaRPr lang="en-US" sz="5400" b="1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151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781" y="1182822"/>
            <a:ext cx="8403334" cy="5193263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not possible to state exactly just what this would amount to in present day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currency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After consulting two references on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matter the writer has concluded that this amount would be around twenty dollars ($20.00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difficult to understand just how Judas would be willing to sell our Lord for such a small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sum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205" y="259492"/>
            <a:ext cx="851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Times" charset="0"/>
                <a:cs typeface="Times" charset="0"/>
              </a:rPr>
              <a:t>The Price of a 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Times" charset="0"/>
                <a:cs typeface="Times" charset="0"/>
              </a:rPr>
              <a:t>Slave:</a:t>
            </a:r>
            <a:endParaRPr lang="en-US" sz="5400" b="1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3366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781" y="1182822"/>
            <a:ext cx="8403334" cy="5193263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Judas appeared to have concealed his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treachery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However, during the supper Jesus revealed the fact that he was aware of it by saying, "One of you shall betray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me"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Jesus showed that He knew who it was who would betray Him by handing a sop to Judas and telling "That him, thou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doest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do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quickly"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205" y="259492"/>
            <a:ext cx="8513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" charset="0"/>
                <a:ea typeface="Times" charset="0"/>
                <a:cs typeface="Times" charset="0"/>
              </a:rPr>
              <a:t>The Act Of Treachery Revealed:</a:t>
            </a:r>
          </a:p>
        </p:txBody>
      </p:sp>
    </p:spTree>
    <p:extLst>
      <p:ext uri="{BB962C8B-B14F-4D97-AF65-F5344CB8AC3E}">
        <p14:creationId xmlns:p14="http://schemas.microsoft.com/office/powerpoint/2010/main" val="154573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781" y="1182822"/>
            <a:ext cx="8403334" cy="5193263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certainly teaches that it is impossible to hide any wrong act from our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Lord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He knows every sin whether small or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great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"Satan entered into him" (John 13:27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Some have tried to prove by this statement that at this point Judas became the Devil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Incarnate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However, this is very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doubtful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205" y="259492"/>
            <a:ext cx="8513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" charset="0"/>
                <a:ea typeface="Times" charset="0"/>
                <a:cs typeface="Times" charset="0"/>
              </a:rPr>
              <a:t>The Act Of Treachery Revealed:</a:t>
            </a:r>
          </a:p>
        </p:txBody>
      </p:sp>
    </p:spTree>
    <p:extLst>
      <p:ext uri="{BB962C8B-B14F-4D97-AF65-F5344CB8AC3E}">
        <p14:creationId xmlns:p14="http://schemas.microsoft.com/office/powerpoint/2010/main" val="10657571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781" y="1182822"/>
            <a:ext cx="8403334" cy="5193263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seems the that meaning here is that Satan took complete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a similar manner Satan enters into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men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today and takes complete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soul of Judas who had been a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disciple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for three years now became completely possessed to do the will of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Satan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205" y="259492"/>
            <a:ext cx="851380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" charset="0"/>
                <a:ea typeface="Times" charset="0"/>
                <a:cs typeface="Times" charset="0"/>
              </a:rPr>
              <a:t>The Act Of Treachery Revealed:</a:t>
            </a:r>
          </a:p>
        </p:txBody>
      </p:sp>
    </p:spTree>
    <p:extLst>
      <p:ext uri="{BB962C8B-B14F-4D97-AF65-F5344CB8AC3E}">
        <p14:creationId xmlns:p14="http://schemas.microsoft.com/office/powerpoint/2010/main" val="14325241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781" y="1182822"/>
            <a:ext cx="8403334" cy="5193263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knew that doubtless he would find Him in Gethsemane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praying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certainly showed just how low Judas had fallen that he would betray Jesus in the place of secret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prayer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was deliberately planned that He might be arrested in a quiet place in the middle of the night in order to avoid a tumult with the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public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205" y="259492"/>
            <a:ext cx="851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" charset="0"/>
                <a:ea typeface="Times" charset="0"/>
                <a:cs typeface="Times" charset="0"/>
              </a:rPr>
              <a:t>Betrayed By A Kiss</a:t>
            </a:r>
            <a:r>
              <a:rPr lang="en-US" sz="5400" b="1" dirty="0" smtClean="0">
                <a:latin typeface="Times" charset="0"/>
                <a:ea typeface="Times" charset="0"/>
                <a:cs typeface="Times" charset="0"/>
              </a:rPr>
              <a:t>:</a:t>
            </a:r>
            <a:endParaRPr lang="en-US" sz="5400" b="1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845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781" y="1182822"/>
            <a:ext cx="8403334" cy="5193263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Judas led the soldiers into the garden and then identified him with the sign, which had been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prearranged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sign was to be a kiss, which was probably the usual salutation of the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disciples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act of betrayal revealed once again just how low Judas had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fallen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205" y="259492"/>
            <a:ext cx="851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atin typeface="Times" charset="0"/>
                <a:ea typeface="Times" charset="0"/>
                <a:cs typeface="Times" charset="0"/>
              </a:rPr>
              <a:t>Betrayed By A Kiss</a:t>
            </a:r>
            <a:r>
              <a:rPr lang="en-US" sz="5400" b="1" dirty="0" smtClean="0">
                <a:latin typeface="Times" charset="0"/>
                <a:ea typeface="Times" charset="0"/>
                <a:cs typeface="Times" charset="0"/>
              </a:rPr>
              <a:t>:</a:t>
            </a:r>
            <a:endParaRPr lang="en-US" sz="5400" b="1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436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781" y="1182822"/>
            <a:ext cx="8403334" cy="5193263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true price of betrayal had not yet been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paid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It was not the thirty pieces of silver but rather the price that Judas himself had to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pay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the confusion of that night we do not know just what Judas did following the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betrayal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However, soon came that awful sense of guilt, remorse and shame that always follow such acts of wickedness and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shame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205" y="259492"/>
            <a:ext cx="851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" charset="0"/>
                <a:ea typeface="Times" charset="0"/>
                <a:cs typeface="Times" charset="0"/>
              </a:rPr>
              <a:t>The </a:t>
            </a:r>
            <a:r>
              <a:rPr lang="en-US" sz="5400" b="1" dirty="0">
                <a:latin typeface="Times" charset="0"/>
                <a:ea typeface="Times" charset="0"/>
                <a:cs typeface="Times" charset="0"/>
              </a:rPr>
              <a:t>Price of Betrayal</a:t>
            </a:r>
            <a:r>
              <a:rPr lang="en-US" sz="5400" b="1" dirty="0" smtClean="0">
                <a:latin typeface="Times" charset="0"/>
                <a:ea typeface="Times" charset="0"/>
                <a:cs typeface="Times" charset="0"/>
              </a:rPr>
              <a:t>:</a:t>
            </a:r>
            <a:endParaRPr lang="en-US" sz="5400" b="1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696359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781" y="1182822"/>
            <a:ext cx="8403334" cy="5193263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Judas was overcome with a sense of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condemnation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repented and he attempted to make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restitution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carried back the silver to the chief priests and confessed his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sin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They refused to acknowledge any responsibility for his act and Judas threw the money upon the pavement of the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Temple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205" y="259492"/>
            <a:ext cx="851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" charset="0"/>
                <a:ea typeface="Times" charset="0"/>
                <a:cs typeface="Times" charset="0"/>
              </a:rPr>
              <a:t>The </a:t>
            </a:r>
            <a:r>
              <a:rPr lang="en-US" sz="5400" b="1" dirty="0">
                <a:latin typeface="Times" charset="0"/>
                <a:ea typeface="Times" charset="0"/>
                <a:cs typeface="Times" charset="0"/>
              </a:rPr>
              <a:t>Price of Betrayal</a:t>
            </a:r>
            <a:r>
              <a:rPr lang="en-US" sz="5400" b="1" dirty="0" smtClean="0">
                <a:latin typeface="Times" charset="0"/>
                <a:ea typeface="Times" charset="0"/>
                <a:cs typeface="Times" charset="0"/>
              </a:rPr>
              <a:t>:</a:t>
            </a:r>
            <a:endParaRPr lang="en-US" sz="5400" b="1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09134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781" y="1182822"/>
            <a:ext cx="8403334" cy="5193263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Judas then went out and committed suicide, hanging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himself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priests purchased with the money the potter's field without the city as a burial-place for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strangers 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implied that the field was where Judas committed suicide and therefore was a double memorial of the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betrayal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205" y="259492"/>
            <a:ext cx="851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" charset="0"/>
                <a:ea typeface="Times" charset="0"/>
                <a:cs typeface="Times" charset="0"/>
              </a:rPr>
              <a:t>The </a:t>
            </a:r>
            <a:r>
              <a:rPr lang="en-US" sz="5400" b="1" dirty="0">
                <a:latin typeface="Times" charset="0"/>
                <a:ea typeface="Times" charset="0"/>
                <a:cs typeface="Times" charset="0"/>
              </a:rPr>
              <a:t>Price of Betrayal</a:t>
            </a:r>
            <a:r>
              <a:rPr lang="en-US" sz="5400" b="1" dirty="0" smtClean="0">
                <a:latin typeface="Times" charset="0"/>
                <a:ea typeface="Times" charset="0"/>
                <a:cs typeface="Times" charset="0"/>
              </a:rPr>
              <a:t>:</a:t>
            </a:r>
            <a:endParaRPr lang="en-US" sz="5400" b="1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86970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781" y="1182822"/>
            <a:ext cx="8403334" cy="5193263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Judas Iscariot was one of the twelve disciples.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His father was Simon Iscariot. 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His motive in following Jesus would seem to be of a mercenary nature expecting to gain a worldly advantage in the establishment of the kingdom.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When we study his character we are quite surprised that he could have been one of the twelve:</a:t>
            </a: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4205" y="259492"/>
            <a:ext cx="851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Times" charset="0"/>
                <a:cs typeface="Times" charset="0"/>
              </a:rPr>
              <a:t>Judas Iscariot</a:t>
            </a:r>
            <a:r>
              <a:rPr lang="en-US" sz="5400" b="1" dirty="0">
                <a:latin typeface="Times" charset="0"/>
                <a:ea typeface="Times" charset="0"/>
                <a:cs typeface="Times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0548390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781" y="1182822"/>
            <a:ext cx="8403334" cy="5193263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was called, Aceldama, or the field of blood (Matthew 27:3- 10 &amp; Acts 1:18-19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following words sum up the tragic life of Judas with some awful, fearful meaning: "That he might go to his own place" (Acts 1:25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205" y="259492"/>
            <a:ext cx="851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atin typeface="Times" charset="0"/>
                <a:ea typeface="Times" charset="0"/>
                <a:cs typeface="Times" charset="0"/>
              </a:rPr>
              <a:t>The </a:t>
            </a:r>
            <a:r>
              <a:rPr lang="en-US" sz="5400" b="1" dirty="0">
                <a:latin typeface="Times" charset="0"/>
                <a:ea typeface="Times" charset="0"/>
                <a:cs typeface="Times" charset="0"/>
              </a:rPr>
              <a:t>Price of Betrayal</a:t>
            </a:r>
            <a:r>
              <a:rPr lang="en-US" sz="5400" b="1" dirty="0" smtClean="0">
                <a:latin typeface="Times" charset="0"/>
                <a:ea typeface="Times" charset="0"/>
                <a:cs typeface="Times" charset="0"/>
              </a:rPr>
              <a:t>:</a:t>
            </a:r>
            <a:endParaRPr lang="en-US" sz="5400" b="1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20868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781" y="1182822"/>
            <a:ext cx="8403334" cy="5193263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was greedy of gain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and 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desirous of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money</a:t>
            </a:r>
          </a:p>
          <a:p>
            <a:pPr marL="1371600" lvl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Matthew 26:14-15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was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hypocritical</a:t>
            </a:r>
          </a:p>
          <a:p>
            <a:pPr marL="1371600" lvl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John 12:5-6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was a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thief</a:t>
            </a:r>
          </a:p>
          <a:p>
            <a:pPr marL="1371600" lvl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John 12:6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was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guilty of treachery</a:t>
            </a:r>
          </a:p>
          <a:p>
            <a:pPr marL="1371600" lvl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Mark 14:10</a:t>
            </a:r>
          </a:p>
          <a:p>
            <a:pPr marL="1371600" lvl="1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Luke 22:47-48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284205" y="259492"/>
            <a:ext cx="851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Times" charset="0"/>
                <a:cs typeface="Times" charset="0"/>
              </a:rPr>
              <a:t>Judas Iscariot</a:t>
            </a:r>
            <a:r>
              <a:rPr lang="en-US" sz="5400" b="1" dirty="0">
                <a:latin typeface="Times" charset="0"/>
                <a:ea typeface="Times" charset="0"/>
                <a:cs typeface="Times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395321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781" y="1182822"/>
            <a:ext cx="8403334" cy="5193263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In spite of the above characteristics we must consider the fact that Judas felt genuine remorse (Matthew 27:3-4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would tell us that everything about Judas was not all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bad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Finally, we should consider his title as given by our Lord in speaking of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Judas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205" y="259492"/>
            <a:ext cx="851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Times" charset="0"/>
                <a:cs typeface="Times" charset="0"/>
              </a:rPr>
              <a:t>Judas Iscariot</a:t>
            </a:r>
            <a:r>
              <a:rPr lang="en-US" sz="5400" b="1" dirty="0">
                <a:latin typeface="Times" charset="0"/>
                <a:ea typeface="Times" charset="0"/>
                <a:cs typeface="Times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569931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781" y="1182822"/>
            <a:ext cx="8403334" cy="5193263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"Those that thou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gavest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me I have kept, and none of them is lost, but the son of perdition; that the scripture might be fulfilled" (John 17:12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title "son of perdition" is also given to Antichrist who is to be revealed (II Thessalonians 2:3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205" y="259492"/>
            <a:ext cx="851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Times" charset="0"/>
                <a:cs typeface="Times" charset="0"/>
              </a:rPr>
              <a:t>Judas Iscariot</a:t>
            </a:r>
            <a:r>
              <a:rPr lang="en-US" sz="5400" b="1" dirty="0">
                <a:latin typeface="Times" charset="0"/>
                <a:ea typeface="Times" charset="0"/>
                <a:cs typeface="Times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5797059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781" y="1182822"/>
            <a:ext cx="8403334" cy="5193263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meaning of this title is literally, "man destined to be lost in eternal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damnation”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It is quite significant that both Judas and the Antichrist are given this title revealing the awful final destiny of both of them, which was ordained by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God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205" y="259492"/>
            <a:ext cx="851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Times" charset="0"/>
                <a:cs typeface="Times" charset="0"/>
              </a:rPr>
              <a:t>Judas Iscariot</a:t>
            </a:r>
            <a:r>
              <a:rPr lang="en-US" sz="5400" b="1" dirty="0">
                <a:latin typeface="Times" charset="0"/>
                <a:ea typeface="Times" charset="0"/>
                <a:cs typeface="Times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7478814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781" y="1182822"/>
            <a:ext cx="8403334" cy="5193263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Judas was full of criticism when Mary anointed the feet of Jesus with expensive perfume (John 12:1-8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felt that what Mary did was a complete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waste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Jesus defended Mary and rebuked Judas for his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criticism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205" y="259492"/>
            <a:ext cx="851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Times" charset="0"/>
                <a:cs typeface="Times" charset="0"/>
              </a:rPr>
              <a:t>The Act of Betrayal</a:t>
            </a:r>
            <a:r>
              <a:rPr lang="en-US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Times" charset="0"/>
                <a:cs typeface="Times" charset="0"/>
              </a:rPr>
              <a:t>:</a:t>
            </a:r>
            <a:endParaRPr lang="en-US" sz="5400" b="1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4389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781" y="1182822"/>
            <a:ext cx="8403334" cy="5193263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Undoubtedly Judas had previously considered the thought of furthering his own ends by selling 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Jesus into the hands of His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enemies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This rebuke from the Master apparently settled it. </a:t>
            </a: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He would no longer postpone his dastardly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act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205" y="259492"/>
            <a:ext cx="851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Times" charset="0"/>
                <a:cs typeface="Times" charset="0"/>
              </a:rPr>
              <a:t>The Act of </a:t>
            </a:r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Times" charset="0"/>
                <a:cs typeface="Times" charset="0"/>
              </a:rPr>
              <a:t>Betrayal</a:t>
            </a:r>
            <a:r>
              <a:rPr lang="en-US" sz="5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Times" charset="0"/>
                <a:cs typeface="Times" charset="0"/>
              </a:rPr>
              <a:t>:</a:t>
            </a:r>
            <a:endParaRPr lang="en-US" sz="5400" b="1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5886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320781" y="1182822"/>
            <a:ext cx="8403334" cy="5193263"/>
          </a:xfrm>
        </p:spPr>
        <p:txBody>
          <a:bodyPr/>
          <a:lstStyle/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While the supper was in progress in the home of Simon the Sanhedrin was gathered in the palace of </a:t>
            </a:r>
            <a:r>
              <a:rPr lang="en-US" sz="2800" dirty="0" err="1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Caiphas</a:t>
            </a: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planning and plotting how they might kill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Jesus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Judas left the supper and hastened to the palace arriving there just at the right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moment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0" indent="-457200" algn="l">
              <a:spcBef>
                <a:spcPts val="0"/>
              </a:spcBef>
              <a:buFont typeface="Arial" charset="0"/>
              <a:buChar char="•"/>
              <a:defRPr/>
            </a:pPr>
            <a:r>
              <a:rPr lang="en-US" sz="28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 hearts of these religious politicians were filled with wicked glee when they learned that one of the twelve would betray Jesus into their </a:t>
            </a:r>
            <a:r>
              <a:rPr lang="en-US" sz="28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hands</a:t>
            </a:r>
            <a:endParaRPr lang="en-US" sz="28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205" y="259492"/>
            <a:ext cx="851380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Times" charset="0"/>
                <a:cs typeface="Times" charset="0"/>
              </a:rPr>
              <a:t>The Act of </a:t>
            </a:r>
            <a:r>
              <a:rPr lang="en-US" sz="5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Times" charset="0"/>
                <a:cs typeface="Times" charset="0"/>
              </a:rPr>
              <a:t>Betrayal</a:t>
            </a:r>
            <a:r>
              <a:rPr lang="en-US" sz="54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" charset="0"/>
                <a:ea typeface="Times" charset="0"/>
                <a:cs typeface="Times" charset="0"/>
              </a:rPr>
              <a:t>:</a:t>
            </a:r>
            <a:endParaRPr lang="en-US" sz="5400" b="1" dirty="0">
              <a:latin typeface="Times" charset="0"/>
              <a:ea typeface="Times" charset="0"/>
              <a:cs typeface="Times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2667882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Civic">
      <a:majorFont>
        <a:latin typeface="Georgia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华文新魏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103</TotalTime>
  <Words>1078</Words>
  <Application>Microsoft Macintosh PowerPoint</Application>
  <PresentationFormat>On-screen Show (4:3)</PresentationFormat>
  <Paragraphs>85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Adelle-Regular</vt:lpstr>
      <vt:lpstr>Apple Chancery</vt:lpstr>
      <vt:lpstr>Georgia</vt:lpstr>
      <vt:lpstr>Times</vt:lpstr>
      <vt:lpstr>Arial</vt:lpstr>
      <vt:lpstr>Times New Roman</vt:lpstr>
      <vt:lpstr>Default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RT Creative Group</Company>
  <LinksUpToDate>false</LinksUpToDate>
  <SharedDoc>false</SharedDoc>
  <HyperlinksChanged>false</HyperlinksChanged>
  <AppVersion>15.0026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Chapman</dc:creator>
  <cp:lastModifiedBy>Microsoft Office User</cp:lastModifiedBy>
  <cp:revision>26</cp:revision>
  <dcterms:created xsi:type="dcterms:W3CDTF">2014-03-26T14:03:34Z</dcterms:created>
  <dcterms:modified xsi:type="dcterms:W3CDTF">2018-07-27T04:08:08Z</dcterms:modified>
</cp:coreProperties>
</file>