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media/image1.jpeg" ContentType="image/jpeg"/>
  <Override PartName="/ppt/media/image2.jpeg" ContentType="image/jpeg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72" r:id="rId24"/>
    <p:sldId id="273" r:id="rId25"/>
  </p:sldIdLst>
  <p:sldSz cx="13004800" cy="97536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Helvetica Neue Medium"/>
        <a:ea typeface="Helvetica Neue Medium"/>
        <a:cs typeface="Helvetica Neue Medium"/>
        <a:sym typeface="Helvetica Neue Medium"/>
      </a:defRPr>
    </a:lvl1pPr>
    <a:lvl2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Helvetica Neue Medium"/>
        <a:ea typeface="Helvetica Neue Medium"/>
        <a:cs typeface="Helvetica Neue Medium"/>
        <a:sym typeface="Helvetica Neue Medium"/>
      </a:defRPr>
    </a:lvl2pPr>
    <a:lvl3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Helvetica Neue Medium"/>
        <a:ea typeface="Helvetica Neue Medium"/>
        <a:cs typeface="Helvetica Neue Medium"/>
        <a:sym typeface="Helvetica Neue Medium"/>
      </a:defRPr>
    </a:lvl3pPr>
    <a:lvl4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Helvetica Neue Medium"/>
        <a:ea typeface="Helvetica Neue Medium"/>
        <a:cs typeface="Helvetica Neue Medium"/>
        <a:sym typeface="Helvetica Neue Medium"/>
      </a:defRPr>
    </a:lvl4pPr>
    <a:lvl5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Helvetica Neue Medium"/>
        <a:ea typeface="Helvetica Neue Medium"/>
        <a:cs typeface="Helvetica Neue Medium"/>
        <a:sym typeface="Helvetica Neue Medium"/>
      </a:defRPr>
    </a:lvl5pPr>
    <a:lvl6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Helvetica Neue Medium"/>
        <a:ea typeface="Helvetica Neue Medium"/>
        <a:cs typeface="Helvetica Neue Medium"/>
        <a:sym typeface="Helvetica Neue Medium"/>
      </a:defRPr>
    </a:lvl6pPr>
    <a:lvl7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Helvetica Neue Medium"/>
        <a:ea typeface="Helvetica Neue Medium"/>
        <a:cs typeface="Helvetica Neue Medium"/>
        <a:sym typeface="Helvetica Neue Medium"/>
      </a:defRPr>
    </a:lvl7pPr>
    <a:lvl8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Helvetica Neue Medium"/>
        <a:ea typeface="Helvetica Neue Medium"/>
        <a:cs typeface="Helvetica Neue Medium"/>
        <a:sym typeface="Helvetica Neue Medium"/>
      </a:defRPr>
    </a:lvl8pPr>
    <a:lvl9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Helvetica Neue Medium"/>
        <a:ea typeface="Helvetica Neue Medium"/>
        <a:cs typeface="Helvetica Neue Medium"/>
        <a:sym typeface="Helvetica Neue Medium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D5E6"/>
          </a:solidFill>
        </a:fill>
      </a:tcStyle>
    </a:wholeTbl>
    <a:band2H>
      <a:tcTxStyle b="def" i="def"/>
      <a:tcStyle>
        <a:tcBdr/>
        <a:fill>
          <a:solidFill>
            <a:srgbClr val="E6EBF3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BE4CA"/>
          </a:solidFill>
        </a:fill>
      </a:tcStyle>
    </a:wholeTbl>
    <a:band2H>
      <a:tcTxStyle b="def" i="def"/>
      <a:tcStyle>
        <a:tcBdr/>
        <a:fill>
          <a:solidFill>
            <a:srgbClr val="E7F2E6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ECCBD6"/>
          </a:solidFill>
        </a:fill>
      </a:tcStyle>
    </a:wholeTbl>
    <a:band2H>
      <a:tcTxStyle b="def" i="def"/>
      <a:tcStyle>
        <a:tcBdr/>
        <a:fill>
          <a:solidFill>
            <a:srgbClr val="F6E7EC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 b="def" i="def"/>
      <a:tcStyle>
        <a:tcBdr/>
        <a:fill>
          <a:solidFill>
            <a:srgbClr val="E6E6E6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Helvetica Neue Medium"/>
          <a:ea typeface="Helvetica Neue Medium"/>
          <a:cs typeface="Helvetica Neue Medium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FFFFF">
              <a:alpha val="20000"/>
            </a:srgbClr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FFFFF">
              <a:alpha val="20000"/>
            </a:srgbClr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508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254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Comments="1"/>
</file>

<file path=ppt/_rels/presentation.xml.rels><?xml version="1.0" encoding="UTF-8"?>
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Relationship Id="rId20" Type="http://schemas.openxmlformats.org/officeDocument/2006/relationships/slide" Target="slides/slide13.xml"/><Relationship Id="rId21" Type="http://schemas.openxmlformats.org/officeDocument/2006/relationships/slide" Target="slides/slide14.xml"/><Relationship Id="rId22" Type="http://schemas.openxmlformats.org/officeDocument/2006/relationships/slide" Target="slides/slide15.xml"/><Relationship Id="rId23" Type="http://schemas.openxmlformats.org/officeDocument/2006/relationships/slide" Target="slides/slide16.xml"/><Relationship Id="rId24" Type="http://schemas.openxmlformats.org/officeDocument/2006/relationships/slide" Target="slides/slide17.xml"/><Relationship Id="rId25" Type="http://schemas.openxmlformats.org/officeDocument/2006/relationships/slide" Target="slides/slide18.xml"/></Relationships>
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17" name="Shape 117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1pPr>
    <a:lvl2pPr indent="2286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2pPr>
    <a:lvl3pPr indent="4572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3pPr>
    <a:lvl4pPr indent="6858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4pPr>
    <a:lvl5pPr indent="9144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5pPr>
    <a:lvl6pPr indent="11430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6pPr>
    <a:lvl7pPr indent="13716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7pPr>
    <a:lvl8pPr indent="16002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8pPr>
    <a:lvl9pPr indent="18288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9pPr>
  </p:notesStyle>
</p:notesMaster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itle" showMasterSp="1" showMasterPhAnim="1">
  <p:cSld name="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Text"/>
          <p:cNvSpPr txBox="1"/>
          <p:nvPr>
            <p:ph type="title"/>
          </p:nvPr>
        </p:nvSpPr>
        <p:spPr>
          <a:xfrm>
            <a:off x="1270000" y="1638300"/>
            <a:ext cx="10464800" cy="3302000"/>
          </a:xfrm>
          <a:prstGeom prst="rect">
            <a:avLst/>
          </a:prstGeom>
        </p:spPr>
        <p:txBody>
          <a:bodyPr anchor="b"/>
          <a:lstStyle/>
          <a:p>
            <a:pPr/>
            <a:r>
              <a:t>Title Text</a:t>
            </a:r>
          </a:p>
        </p:txBody>
      </p:sp>
      <p:sp>
        <p:nvSpPr>
          <p:cNvPr id="12" name="Body Level One…"/>
          <p:cNvSpPr txBox="1"/>
          <p:nvPr>
            <p:ph type="body" sz="quarter" idx="1"/>
          </p:nvPr>
        </p:nvSpPr>
        <p:spPr>
          <a:xfrm>
            <a:off x="1270000" y="5029200"/>
            <a:ext cx="10464800" cy="11303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700"/>
            </a:lvl1pPr>
            <a:lvl2pPr marL="0" indent="0" algn="ctr">
              <a:spcBef>
                <a:spcPts val="0"/>
              </a:spcBef>
              <a:buSzTx/>
              <a:buNone/>
              <a:defRPr sz="3700"/>
            </a:lvl2pPr>
            <a:lvl3pPr marL="0" indent="0" algn="ctr">
              <a:spcBef>
                <a:spcPts val="0"/>
              </a:spcBef>
              <a:buSzTx/>
              <a:buNone/>
              <a:defRPr sz="3700"/>
            </a:lvl3pPr>
            <a:lvl4pPr marL="0" indent="0" algn="ctr">
              <a:spcBef>
                <a:spcPts val="0"/>
              </a:spcBef>
              <a:buSzTx/>
              <a:buNone/>
              <a:defRPr sz="3700"/>
            </a:lvl4pPr>
            <a:lvl5pPr marL="0" indent="0" algn="ctr">
              <a:spcBef>
                <a:spcPts val="0"/>
              </a:spcBef>
              <a:buSzTx/>
              <a:buNone/>
              <a:defRPr sz="37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Body Level One…"/>
          <p:cNvSpPr txBox="1"/>
          <p:nvPr>
            <p:ph type="body" sz="quarter" idx="1"/>
          </p:nvPr>
        </p:nvSpPr>
        <p:spPr>
          <a:xfrm>
            <a:off x="1270000" y="6362700"/>
            <a:ext cx="10464800" cy="461366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i="1" sz="2400"/>
            </a:lvl1pPr>
            <a:lvl2pPr marL="777875" indent="-333375" algn="ctr">
              <a:spcBef>
                <a:spcPts val="0"/>
              </a:spcBef>
              <a:defRPr i="1" sz="2400"/>
            </a:lvl2pPr>
            <a:lvl3pPr marL="1222375" indent="-333375" algn="ctr">
              <a:spcBef>
                <a:spcPts val="0"/>
              </a:spcBef>
              <a:defRPr i="1" sz="2400"/>
            </a:lvl3pPr>
            <a:lvl4pPr marL="1666875" indent="-333375" algn="ctr">
              <a:spcBef>
                <a:spcPts val="0"/>
              </a:spcBef>
              <a:defRPr i="1" sz="2400"/>
            </a:lvl4pPr>
            <a:lvl5pPr marL="2111375" indent="-333375" algn="ctr">
              <a:spcBef>
                <a:spcPts val="0"/>
              </a:spcBef>
              <a:defRPr i="1" sz="24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94" name="“Type a quote here.”"/>
          <p:cNvSpPr txBox="1"/>
          <p:nvPr>
            <p:ph type="body" sz="quarter" idx="13"/>
          </p:nvPr>
        </p:nvSpPr>
        <p:spPr>
          <a:xfrm>
            <a:off x="1270000" y="4308599"/>
            <a:ext cx="10464800" cy="609777"/>
          </a:xfrm>
          <a:prstGeom prst="rect">
            <a:avLst/>
          </a:prstGeom>
        </p:spPr>
        <p:txBody>
          <a:bodyPr/>
          <a:lstStyle/>
          <a:p>
            <a:pPr marL="0" indent="0" algn="ctr">
              <a:spcBef>
                <a:spcPts val="0"/>
              </a:spcBef>
              <a:buSzTx/>
              <a:buNone/>
              <a:defRPr sz="3400"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</a:p>
        </p:txBody>
      </p:sp>
      <p:sp>
        <p:nvSpPr>
          <p:cNvPr id="95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Image"/>
          <p:cNvSpPr/>
          <p:nvPr>
            <p:ph type="pic" idx="13"/>
          </p:nvPr>
        </p:nvSpPr>
        <p:spPr>
          <a:xfrm>
            <a:off x="0" y="0"/>
            <a:ext cx="13004800" cy="97536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103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hoto -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Image"/>
          <p:cNvSpPr/>
          <p:nvPr>
            <p:ph type="pic" idx="13"/>
          </p:nvPr>
        </p:nvSpPr>
        <p:spPr>
          <a:xfrm>
            <a:off x="1619250" y="673100"/>
            <a:ext cx="9758017" cy="59055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21" name="Title Text"/>
          <p:cNvSpPr txBox="1"/>
          <p:nvPr>
            <p:ph type="title"/>
          </p:nvPr>
        </p:nvSpPr>
        <p:spPr>
          <a:xfrm>
            <a:off x="1270000" y="6718300"/>
            <a:ext cx="10464800" cy="1422400"/>
          </a:xfrm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22" name="Body Level One…"/>
          <p:cNvSpPr txBox="1"/>
          <p:nvPr>
            <p:ph type="body" sz="quarter" idx="1"/>
          </p:nvPr>
        </p:nvSpPr>
        <p:spPr>
          <a:xfrm>
            <a:off x="1270000" y="8153400"/>
            <a:ext cx="10464800" cy="11303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700"/>
            </a:lvl1pPr>
            <a:lvl2pPr marL="0" indent="0" algn="ctr">
              <a:spcBef>
                <a:spcPts val="0"/>
              </a:spcBef>
              <a:buSzTx/>
              <a:buNone/>
              <a:defRPr sz="3700"/>
            </a:lvl2pPr>
            <a:lvl3pPr marL="0" indent="0" algn="ctr">
              <a:spcBef>
                <a:spcPts val="0"/>
              </a:spcBef>
              <a:buSzTx/>
              <a:buNone/>
              <a:defRPr sz="3700"/>
            </a:lvl3pPr>
            <a:lvl4pPr marL="0" indent="0" algn="ctr">
              <a:spcBef>
                <a:spcPts val="0"/>
              </a:spcBef>
              <a:buSzTx/>
              <a:buNone/>
              <a:defRPr sz="3700"/>
            </a:lvl4pPr>
            <a:lvl5pPr marL="0" indent="0" algn="ctr">
              <a:spcBef>
                <a:spcPts val="0"/>
              </a:spcBef>
              <a:buSzTx/>
              <a:buNone/>
              <a:defRPr sz="37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3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- C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Text"/>
          <p:cNvSpPr txBox="1"/>
          <p:nvPr>
            <p:ph type="title"/>
          </p:nvPr>
        </p:nvSpPr>
        <p:spPr>
          <a:xfrm>
            <a:off x="1270000" y="3225800"/>
            <a:ext cx="10464800" cy="3302000"/>
          </a:xfrm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31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hoto -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Image"/>
          <p:cNvSpPr/>
          <p:nvPr>
            <p:ph type="pic" sz="half" idx="13"/>
          </p:nvPr>
        </p:nvSpPr>
        <p:spPr>
          <a:xfrm>
            <a:off x="6718300" y="638918"/>
            <a:ext cx="5334002" cy="8216902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39" name="Title Text"/>
          <p:cNvSpPr txBox="1"/>
          <p:nvPr>
            <p:ph type="title"/>
          </p:nvPr>
        </p:nvSpPr>
        <p:spPr>
          <a:xfrm>
            <a:off x="952500" y="635000"/>
            <a:ext cx="5334000" cy="3987800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pPr/>
            <a:r>
              <a:t>Title Text</a:t>
            </a:r>
          </a:p>
        </p:txBody>
      </p:sp>
      <p:sp>
        <p:nvSpPr>
          <p:cNvPr id="40" name="Body Level One…"/>
          <p:cNvSpPr txBox="1"/>
          <p:nvPr>
            <p:ph type="body" sz="quarter" idx="1"/>
          </p:nvPr>
        </p:nvSpPr>
        <p:spPr>
          <a:xfrm>
            <a:off x="952500" y="4724400"/>
            <a:ext cx="5334000" cy="41148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700"/>
            </a:lvl1pPr>
            <a:lvl2pPr marL="0" indent="0" algn="ctr">
              <a:spcBef>
                <a:spcPts val="0"/>
              </a:spcBef>
              <a:buSzTx/>
              <a:buNone/>
              <a:defRPr sz="3700"/>
            </a:lvl2pPr>
            <a:lvl3pPr marL="0" indent="0" algn="ctr">
              <a:spcBef>
                <a:spcPts val="0"/>
              </a:spcBef>
              <a:buSzTx/>
              <a:buNone/>
              <a:defRPr sz="3700"/>
            </a:lvl3pPr>
            <a:lvl4pPr marL="0" indent="0" algn="ctr">
              <a:spcBef>
                <a:spcPts val="0"/>
              </a:spcBef>
              <a:buSzTx/>
              <a:buNone/>
              <a:defRPr sz="3700"/>
            </a:lvl4pPr>
            <a:lvl5pPr marL="0" indent="0" algn="ctr">
              <a:spcBef>
                <a:spcPts val="0"/>
              </a:spcBef>
              <a:buSzTx/>
              <a:buNone/>
              <a:defRPr sz="37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1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-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49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57" name="Body Level One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8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Image"/>
          <p:cNvSpPr/>
          <p:nvPr>
            <p:ph type="pic" sz="half" idx="13"/>
          </p:nvPr>
        </p:nvSpPr>
        <p:spPr>
          <a:xfrm>
            <a:off x="6718300" y="2590800"/>
            <a:ext cx="5334000" cy="62865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66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67" name="Body Level One…"/>
          <p:cNvSpPr txBox="1"/>
          <p:nvPr>
            <p:ph type="body" sz="half" idx="1"/>
          </p:nvPr>
        </p:nvSpPr>
        <p:spPr>
          <a:xfrm>
            <a:off x="952500" y="2590800"/>
            <a:ext cx="5334000" cy="6286500"/>
          </a:xfrm>
          <a:prstGeom prst="rect">
            <a:avLst/>
          </a:prstGeom>
        </p:spPr>
        <p:txBody>
          <a:bodyPr/>
          <a:lstStyle>
            <a:lvl1pPr marL="342900" indent="-342900">
              <a:spcBef>
                <a:spcPts val="3200"/>
              </a:spcBef>
              <a:defRPr sz="2800"/>
            </a:lvl1pPr>
            <a:lvl2pPr marL="685800" indent="-342900">
              <a:spcBef>
                <a:spcPts val="3200"/>
              </a:spcBef>
              <a:defRPr sz="2800"/>
            </a:lvl2pPr>
            <a:lvl3pPr marL="1028700" indent="-342900">
              <a:spcBef>
                <a:spcPts val="3200"/>
              </a:spcBef>
              <a:defRPr sz="2800"/>
            </a:lvl3pPr>
            <a:lvl4pPr marL="1371600" indent="-342900">
              <a:spcBef>
                <a:spcPts val="3200"/>
              </a:spcBef>
              <a:defRPr sz="2800"/>
            </a:lvl4pPr>
            <a:lvl5pPr marL="1714500" indent="-342900">
              <a:spcBef>
                <a:spcPts val="3200"/>
              </a:spcBef>
              <a:defRPr sz="28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8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Body Level One…"/>
          <p:cNvSpPr txBox="1"/>
          <p:nvPr>
            <p:ph type="body" idx="1"/>
          </p:nvPr>
        </p:nvSpPr>
        <p:spPr>
          <a:xfrm>
            <a:off x="952500" y="1270000"/>
            <a:ext cx="11099800" cy="7213600"/>
          </a:xfrm>
          <a:prstGeom prst="rect">
            <a:avLst/>
          </a:prstGeom>
        </p:spPr>
        <p:txBody>
          <a:bodyPr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6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hoto - 3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Image"/>
          <p:cNvSpPr/>
          <p:nvPr>
            <p:ph type="pic" sz="quarter" idx="13"/>
          </p:nvPr>
        </p:nvSpPr>
        <p:spPr>
          <a:xfrm>
            <a:off x="6731000" y="4965700"/>
            <a:ext cx="5334000" cy="38989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4" name="Image"/>
          <p:cNvSpPr/>
          <p:nvPr>
            <p:ph type="pic" sz="quarter" idx="14"/>
          </p:nvPr>
        </p:nvSpPr>
        <p:spPr>
          <a:xfrm>
            <a:off x="6731000" y="635000"/>
            <a:ext cx="5334000" cy="38989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5" name="Image"/>
          <p:cNvSpPr/>
          <p:nvPr>
            <p:ph type="pic" sz="half" idx="15"/>
          </p:nvPr>
        </p:nvSpPr>
        <p:spPr>
          <a:xfrm>
            <a:off x="952500" y="635000"/>
            <a:ext cx="5334000" cy="82296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6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Text"/>
          <p:cNvSpPr txBox="1"/>
          <p:nvPr>
            <p:ph type="title"/>
          </p:nvPr>
        </p:nvSpPr>
        <p:spPr>
          <a:xfrm>
            <a:off x="952500" y="254000"/>
            <a:ext cx="11099800" cy="2159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/>
          <a:p>
            <a:pPr/>
            <a:r>
              <a:t>Title Text</a:t>
            </a:r>
          </a:p>
        </p:txBody>
      </p:sp>
      <p:sp>
        <p:nvSpPr>
          <p:cNvPr id="3" name="Body Level One…"/>
          <p:cNvSpPr txBox="1"/>
          <p:nvPr>
            <p:ph type="body" idx="1"/>
          </p:nvPr>
        </p:nvSpPr>
        <p:spPr>
          <a:xfrm>
            <a:off x="952500" y="2590800"/>
            <a:ext cx="11099800" cy="62865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Slide Number"/>
          <p:cNvSpPr txBox="1"/>
          <p:nvPr>
            <p:ph type="sldNum" sz="quarter" idx="2"/>
          </p:nvPr>
        </p:nvSpPr>
        <p:spPr>
          <a:xfrm>
            <a:off x="6328884" y="9296400"/>
            <a:ext cx="340259" cy="324306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>
            <a:spAutoFit/>
          </a:bodyPr>
          <a:lstStyle>
            <a:lvl1pPr>
              <a:defRPr sz="1600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  <p:transition xmlns:p14="http://schemas.microsoft.com/office/powerpoint/2010/main" spd="med" advClick="1"/>
  <p:txStyles>
    <p:title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FFFFFF"/>
          </a:solidFill>
          <a:uFillTx/>
          <a:latin typeface="Helvetica Neue Medium"/>
          <a:ea typeface="Helvetica Neue Medium"/>
          <a:cs typeface="Helvetica Neue Medium"/>
          <a:sym typeface="Helvetica Neue Medium"/>
        </a:defRPr>
      </a:lvl1pPr>
      <a:lvl2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FFFFFF"/>
          </a:solidFill>
          <a:uFillTx/>
          <a:latin typeface="Helvetica Neue Medium"/>
          <a:ea typeface="Helvetica Neue Medium"/>
          <a:cs typeface="Helvetica Neue Medium"/>
          <a:sym typeface="Helvetica Neue Medium"/>
        </a:defRPr>
      </a:lvl2pPr>
      <a:lvl3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FFFFFF"/>
          </a:solidFill>
          <a:uFillTx/>
          <a:latin typeface="Helvetica Neue Medium"/>
          <a:ea typeface="Helvetica Neue Medium"/>
          <a:cs typeface="Helvetica Neue Medium"/>
          <a:sym typeface="Helvetica Neue Medium"/>
        </a:defRPr>
      </a:lvl3pPr>
      <a:lvl4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FFFFFF"/>
          </a:solidFill>
          <a:uFillTx/>
          <a:latin typeface="Helvetica Neue Medium"/>
          <a:ea typeface="Helvetica Neue Medium"/>
          <a:cs typeface="Helvetica Neue Medium"/>
          <a:sym typeface="Helvetica Neue Medium"/>
        </a:defRPr>
      </a:lvl4pPr>
      <a:lvl5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FFFFFF"/>
          </a:solidFill>
          <a:uFillTx/>
          <a:latin typeface="Helvetica Neue Medium"/>
          <a:ea typeface="Helvetica Neue Medium"/>
          <a:cs typeface="Helvetica Neue Medium"/>
          <a:sym typeface="Helvetica Neue Medium"/>
        </a:defRPr>
      </a:lvl5pPr>
      <a:lvl6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FFFFFF"/>
          </a:solidFill>
          <a:uFillTx/>
          <a:latin typeface="Helvetica Neue Medium"/>
          <a:ea typeface="Helvetica Neue Medium"/>
          <a:cs typeface="Helvetica Neue Medium"/>
          <a:sym typeface="Helvetica Neue Medium"/>
        </a:defRPr>
      </a:lvl6pPr>
      <a:lvl7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FFFFFF"/>
          </a:solidFill>
          <a:uFillTx/>
          <a:latin typeface="Helvetica Neue Medium"/>
          <a:ea typeface="Helvetica Neue Medium"/>
          <a:cs typeface="Helvetica Neue Medium"/>
          <a:sym typeface="Helvetica Neue Medium"/>
        </a:defRPr>
      </a:lvl7pPr>
      <a:lvl8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FFFFFF"/>
          </a:solidFill>
          <a:uFillTx/>
          <a:latin typeface="Helvetica Neue Medium"/>
          <a:ea typeface="Helvetica Neue Medium"/>
          <a:cs typeface="Helvetica Neue Medium"/>
          <a:sym typeface="Helvetica Neue Medium"/>
        </a:defRPr>
      </a:lvl8pPr>
      <a:lvl9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FFFFFF"/>
          </a:solidFill>
          <a:uFillTx/>
          <a:latin typeface="Helvetica Neue Medium"/>
          <a:ea typeface="Helvetica Neue Medium"/>
          <a:cs typeface="Helvetica Neue Medium"/>
          <a:sym typeface="Helvetica Neue Medium"/>
        </a:defRPr>
      </a:lvl9pPr>
    </p:titleStyle>
    <p:bodyStyle>
      <a:lvl1pPr marL="444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Neue"/>
        </a:defRPr>
      </a:lvl1pPr>
      <a:lvl2pPr marL="889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Neue"/>
        </a:defRPr>
      </a:lvl2pPr>
      <a:lvl3pPr marL="1333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Neue"/>
        </a:defRPr>
      </a:lvl3pPr>
      <a:lvl4pPr marL="1778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Neue"/>
        </a:defRPr>
      </a:lvl4pPr>
      <a:lvl5pPr marL="2222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Neue"/>
        </a:defRPr>
      </a:lvl5pPr>
      <a:lvl6pPr marL="2667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Neue"/>
        </a:defRPr>
      </a:lvl6pPr>
      <a:lvl7pPr marL="3111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Neue"/>
        </a:defRPr>
      </a:lvl7pPr>
      <a:lvl8pPr marL="3556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Neue"/>
        </a:defRPr>
      </a:lvl8pPr>
      <a:lvl9pPr marL="4000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Neue"/>
        </a:defRPr>
      </a:lvl9pPr>
    </p:bodyStyle>
    <p:other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1pPr>
      <a:lvl2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2pPr>
      <a:lvl3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3pPr>
      <a:lvl4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4pPr>
      <a:lvl5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5pPr>
      <a:lvl6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6pPr>
      <a:lvl7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7pPr>
      <a:lvl8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8pPr>
      <a:lvl9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9pPr>
    </p:otherStyle>
  </p:txStyles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/Relationships>

</file>

<file path=ppt/slides/_rels/slide1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.jpeg"/></Relationships>

</file>

<file path=ppt/slides/_rels/slide1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.jpeg"/></Relationships>

</file>

<file path=ppt/slides/_rels/slide1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.jpeg"/></Relationships>

</file>

<file path=ppt/slides/_rels/slide1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.jpeg"/></Relationships>

</file>

<file path=ppt/slides/_rels/slide1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.jpeg"/></Relationships>

</file>

<file path=ppt/slides/_rels/slide1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.jpeg"/></Relationships>

</file>

<file path=ppt/slides/_rels/slide1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.jpeg"/></Relationships>

</file>

<file path=ppt/slides/_rels/slide1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.jpeg"/></Relationships>

</file>

<file path=ppt/slides/_rels/slide1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.jpeg"/></Relationships>
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.jpeg"/></Relationships>
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.jpeg"/></Relationships>
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.jpeg"/></Relationships>
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.jpeg"/></Relationships>
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.jpeg"/></Relationships>
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.jpeg"/></Relationships>

</file>

<file path=ppt/slides/_rels/slide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.jpeg"/></Relationships>

</file>

<file path=ppt/slides/_rels/slide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.jpe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xmlns:p14="http://schemas.microsoft.com/office/powerpoint/2010/main" spd="med" advClick="1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Thanksgiving For Philemon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 b="1" sz="65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pPr/>
            <a:r>
              <a:t>Thanksgiving For Philemon</a:t>
            </a:r>
          </a:p>
        </p:txBody>
      </p:sp>
      <p:sp>
        <p:nvSpPr>
          <p:cNvPr id="145" name="Philemon 4-7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marL="347264" indent="-347264" defTabSz="457200">
              <a:spcBef>
                <a:spcPts val="0"/>
              </a:spcBef>
              <a:defRPr sz="37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Philemon 4-7</a:t>
            </a:r>
          </a:p>
          <a:p>
            <a:pPr lvl="1" marL="791764" indent="-347264" defTabSz="457200">
              <a:spcBef>
                <a:spcPts val="0"/>
              </a:spcBef>
              <a:defRPr sz="37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Paul wisely did not immediately introduce the purpose of his letter but expressed his love for Philemon</a:t>
            </a:r>
          </a:p>
          <a:p>
            <a:pPr lvl="1" marL="791764" indent="-347264" defTabSz="457200">
              <a:spcBef>
                <a:spcPts val="0"/>
              </a:spcBef>
              <a:defRPr sz="37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Paul expressed the grateful thanksgiving for the nobleman in Philemon's character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Thanksgiving For Philemon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 b="1" sz="65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pPr/>
            <a:r>
              <a:t>Thanksgiving For Philemon</a:t>
            </a:r>
          </a:p>
        </p:txBody>
      </p:sp>
      <p:sp>
        <p:nvSpPr>
          <p:cNvPr id="148" name="His love for Philemon is expressed by one word, &quot;brother&quot;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marL="347264" indent="-347264" defTabSz="457200">
              <a:spcBef>
                <a:spcPts val="0"/>
              </a:spcBef>
              <a:defRPr sz="37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His love for Philemon is expressed by one word, "brother" </a:t>
            </a:r>
          </a:p>
          <a:p>
            <a:pPr marL="347264" indent="-347264" defTabSz="457200">
              <a:spcBef>
                <a:spcPts val="0"/>
              </a:spcBef>
              <a:defRPr sz="37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The position of this at the close of the expression of thanksgiving lays great emphasis upon Paul's love and appreciation for Philemon</a:t>
            </a:r>
          </a:p>
          <a:p>
            <a:pPr marL="347264" indent="-347264" defTabSz="457200">
              <a:spcBef>
                <a:spcPts val="0"/>
              </a:spcBef>
              <a:defRPr sz="37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With this expression of Christian love, Paul was now ready to make his appeal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The Appeal For Onesimus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 b="1" sz="65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pPr/>
            <a:r>
              <a:t>The Appeal For Onesimus</a:t>
            </a:r>
          </a:p>
        </p:txBody>
      </p:sp>
      <p:sp>
        <p:nvSpPr>
          <p:cNvPr id="151" name="Philemon 8-17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marL="347264" indent="-347264" defTabSz="457200">
              <a:spcBef>
                <a:spcPts val="0"/>
              </a:spcBef>
              <a:defRPr sz="37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Philemon 8-17</a:t>
            </a:r>
          </a:p>
          <a:p>
            <a:pPr marL="347264" indent="-347264" defTabSz="457200">
              <a:spcBef>
                <a:spcPts val="0"/>
              </a:spcBef>
              <a:defRPr sz="37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As a runaway slave who had stolen from his master, Onesimus could expect scourging and possibly crucifixion under Roman law</a:t>
            </a:r>
          </a:p>
          <a:p>
            <a:pPr lvl="1" marL="791764" indent="-347264" defTabSz="457200">
              <a:spcBef>
                <a:spcPts val="0"/>
              </a:spcBef>
              <a:defRPr sz="37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As a Christian, he could have remained in Rome and never had gone back</a:t>
            </a:r>
          </a:p>
          <a:p>
            <a:pPr lvl="1" marL="791764" indent="-347264" defTabSz="457200">
              <a:spcBef>
                <a:spcPts val="0"/>
              </a:spcBef>
              <a:defRPr sz="37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Paul advised him to return to his master and wrote this letter of appeal for reconciliation upon the part of Philemon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The Appeal For Onesimus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 b="1" sz="65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pPr/>
            <a:r>
              <a:t>The Appeal For Onesimus</a:t>
            </a:r>
          </a:p>
        </p:txBody>
      </p:sp>
      <p:sp>
        <p:nvSpPr>
          <p:cNvPr id="154" name="The name &quot;Onesimus&quot; meant &quot;profitable&quot;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1pPr marL="347264" indent="-347264" defTabSz="457200">
              <a:spcBef>
                <a:spcPts val="0"/>
              </a:spcBef>
              <a:defRPr sz="37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791764" indent="-347264" defTabSz="457200">
              <a:spcBef>
                <a:spcPts val="0"/>
              </a:spcBef>
              <a:defRPr sz="37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</a:lstStyle>
          <a:p>
            <a:pPr/>
            <a:r>
              <a:t>The name "Onesimus" meant "profitable" </a:t>
            </a:r>
          </a:p>
          <a:p>
            <a:pPr lvl="1"/>
            <a:r>
              <a:t>Paul laid emphasis upon this and reminded Philemon that while Onesimus had been unprofitable in the past, he was now profitable both to Philemon and to Paul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The Appeal For Onesimus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 b="1" sz="65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pPr/>
            <a:r>
              <a:t>The Appeal For Onesimus</a:t>
            </a:r>
          </a:p>
        </p:txBody>
      </p:sp>
      <p:sp>
        <p:nvSpPr>
          <p:cNvPr id="157" name="The appeal to Philemon was that Onesimus would be received back not just as a slave but as a brother beloved in the Lord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marL="347264" indent="-347264" defTabSz="457200">
              <a:spcBef>
                <a:spcPts val="0"/>
              </a:spcBef>
              <a:defRPr sz="37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The appeal to Philemon was that Onesimus would be received back not just as a slave but as a brother beloved in the Lord</a:t>
            </a:r>
          </a:p>
          <a:p>
            <a:pPr marL="347264" indent="-347264" defTabSz="457200">
              <a:spcBef>
                <a:spcPts val="0"/>
              </a:spcBef>
              <a:defRPr sz="37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Paul appealed to Philemon that he would receive Onesimus just as he would receive Paul himself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The Pledge Of Paul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 b="1" sz="65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pPr/>
            <a:r>
              <a:t>The Pledge Of Paul</a:t>
            </a:r>
          </a:p>
        </p:txBody>
      </p:sp>
      <p:sp>
        <p:nvSpPr>
          <p:cNvPr id="160" name="Philemon 18-22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marL="347264" indent="-347264" defTabSz="457200">
              <a:spcBef>
                <a:spcPts val="0"/>
              </a:spcBef>
              <a:defRPr sz="37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Philemon 18-22</a:t>
            </a:r>
          </a:p>
          <a:p>
            <a:pPr marL="347264" indent="-347264" defTabSz="457200">
              <a:spcBef>
                <a:spcPts val="0"/>
              </a:spcBef>
              <a:defRPr sz="37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To remove the last hindrance that might arise in the mind of Philemon concerning the matter, Paul pledged to repay any debt that Onesimus owed</a:t>
            </a:r>
          </a:p>
          <a:p>
            <a:pPr lvl="1" marL="791764" indent="-347264" defTabSz="457200">
              <a:spcBef>
                <a:spcPts val="0"/>
              </a:spcBef>
              <a:defRPr sz="37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As the spiritual father of Onesimus, he assumed the obligation for him</a:t>
            </a:r>
          </a:p>
          <a:p>
            <a:pPr marL="347264" indent="-347264" defTabSz="457200">
              <a:spcBef>
                <a:spcPts val="0"/>
              </a:spcBef>
              <a:defRPr sz="37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Paul put his own signature to the letter to make it legal and binding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Conclusion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 b="1" sz="65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pPr/>
            <a:r>
              <a:t>Conclusion</a:t>
            </a:r>
          </a:p>
        </p:txBody>
      </p:sp>
      <p:sp>
        <p:nvSpPr>
          <p:cNvPr id="163" name="Philemon 23-25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marL="347264" indent="-347264" defTabSz="457200">
              <a:spcBef>
                <a:spcPts val="0"/>
              </a:spcBef>
              <a:defRPr sz="37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Philemon 23-25</a:t>
            </a:r>
          </a:p>
          <a:p>
            <a:pPr marL="347264" indent="-347264" defTabSz="457200">
              <a:spcBef>
                <a:spcPts val="0"/>
              </a:spcBef>
              <a:defRPr sz="37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Paul mentioned that he would visit Colosse</a:t>
            </a:r>
          </a:p>
          <a:p>
            <a:pPr marL="347264" indent="-347264" defTabSz="457200">
              <a:spcBef>
                <a:spcPts val="0"/>
              </a:spcBef>
              <a:defRPr sz="37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He mentioned several friends and sent greetings from them</a:t>
            </a:r>
          </a:p>
          <a:p>
            <a:pPr marL="347264" indent="-347264" defTabSz="457200">
              <a:spcBef>
                <a:spcPts val="0"/>
              </a:spcBef>
              <a:defRPr sz="37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Tradition states that Philemon received Onesimus, and gave him liberty</a:t>
            </a:r>
          </a:p>
          <a:p>
            <a:pPr lvl="1" marL="791764" indent="-347264" defTabSz="457200">
              <a:spcBef>
                <a:spcPts val="0"/>
              </a:spcBef>
              <a:defRPr sz="37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This tradition also states that Onesimus became a minister of the gospel and a bishop in Berea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Lesson Taught In This Epistl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 b="1" sz="65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pPr/>
            <a:r>
              <a:t>Lesson Taught In This Epistle</a:t>
            </a:r>
          </a:p>
        </p:txBody>
      </p:sp>
      <p:sp>
        <p:nvSpPr>
          <p:cNvPr id="166" name="Paul who brought the gospel to Onesimus became the one who pleads for Onesimus' reconciliation with his master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1pPr marL="347264" indent="-347264" defTabSz="457200">
              <a:spcBef>
                <a:spcPts val="0"/>
              </a:spcBef>
              <a:defRPr sz="37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791764" indent="-347264" defTabSz="457200">
              <a:spcBef>
                <a:spcPts val="0"/>
              </a:spcBef>
              <a:defRPr sz="37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</a:lstStyle>
          <a:p>
            <a:pPr/>
            <a:r>
              <a:t>Paul who brought the gospel to Onesimus became the one who pleads for Onesimus' reconciliation with his master</a:t>
            </a:r>
          </a:p>
          <a:p>
            <a:pPr lvl="1"/>
            <a:r>
              <a:t>It is not enough just to preach the gospel and to win a convert, the minister is responsible to see that the convert is fully restored and does the right thing in every way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Lesson Taught In This Epistl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 b="1" sz="65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pPr/>
            <a:r>
              <a:t>Lesson Taught In This Epistle</a:t>
            </a:r>
          </a:p>
        </p:txBody>
      </p:sp>
      <p:sp>
        <p:nvSpPr>
          <p:cNvPr id="169" name="The importance of restitution is taught here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marL="347264" indent="-347264" defTabSz="457200">
              <a:spcBef>
                <a:spcPts val="0"/>
              </a:spcBef>
              <a:defRPr sz="37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The importance of restitution is taught here</a:t>
            </a:r>
          </a:p>
          <a:p>
            <a:pPr lvl="1" marL="791764" indent="-347264" defTabSz="457200">
              <a:spcBef>
                <a:spcPts val="0"/>
              </a:spcBef>
              <a:defRPr sz="37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Onesimus could have remained in Rome as a Christian and never returned to Colosse</a:t>
            </a:r>
          </a:p>
          <a:p>
            <a:pPr lvl="1" marL="791764" indent="-347264" defTabSz="457200">
              <a:spcBef>
                <a:spcPts val="0"/>
              </a:spcBef>
              <a:defRPr sz="37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By returning, he was making restitution </a:t>
            </a:r>
          </a:p>
          <a:p>
            <a:pPr lvl="1" marL="791764" indent="-347264" defTabSz="457200">
              <a:spcBef>
                <a:spcPts val="0"/>
              </a:spcBef>
              <a:defRPr sz="37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Certainly restitution has a very important place in the plan of salvation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The Epistle To Philemon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 b="1" sz="65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pPr/>
            <a:r>
              <a:t>The Epistle To Philemon</a:t>
            </a:r>
          </a:p>
        </p:txBody>
      </p:sp>
      <p:sp>
        <p:nvSpPr>
          <p:cNvPr id="121" name="It was a private letter that was concerned with a personal problem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marL="347264" indent="-347264" defTabSz="457200">
              <a:spcBef>
                <a:spcPts val="0"/>
              </a:spcBef>
              <a:defRPr sz="37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It was a private letter that was concerned with a personal problem</a:t>
            </a:r>
          </a:p>
          <a:p>
            <a:pPr lvl="1" marL="791764" indent="-347264" defTabSz="457200">
              <a:spcBef>
                <a:spcPts val="0"/>
              </a:spcBef>
              <a:defRPr sz="37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Gives us a deep insight of the apostle's dealings with his converts</a:t>
            </a:r>
          </a:p>
          <a:p>
            <a:pPr marL="347264" indent="-347264" defTabSz="457200">
              <a:spcBef>
                <a:spcPts val="0"/>
              </a:spcBef>
              <a:defRPr sz="37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Here we find Paul's devoted love to individual souls, which was one of the reasons for his success as a missionary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The Epistle To Philemon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 b="1" sz="65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pPr/>
            <a:r>
              <a:t>The Epistle To Philemon</a:t>
            </a:r>
          </a:p>
        </p:txBody>
      </p:sp>
      <p:sp>
        <p:nvSpPr>
          <p:cNvPr id="124" name="Philemon was a wealthy man and a resident of Colosse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marL="347264" indent="-347264" defTabSz="457200">
              <a:spcBef>
                <a:spcPts val="0"/>
              </a:spcBef>
              <a:defRPr sz="37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Philemon was a wealthy man and a resident of Colosse</a:t>
            </a:r>
          </a:p>
          <a:p>
            <a:pPr lvl="1" marL="791764" indent="-347264" defTabSz="457200">
              <a:spcBef>
                <a:spcPts val="0"/>
              </a:spcBef>
              <a:defRPr sz="37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Respected and faithful lay member</a:t>
            </a:r>
          </a:p>
          <a:p>
            <a:pPr lvl="1" marL="791764" indent="-347264" defTabSz="457200">
              <a:spcBef>
                <a:spcPts val="0"/>
              </a:spcBef>
              <a:defRPr sz="37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He and Paul were intimate friends, converted under Paul's ministry</a:t>
            </a:r>
          </a:p>
          <a:p>
            <a:pPr marL="347264" indent="-347264" defTabSz="457200">
              <a:spcBef>
                <a:spcPts val="0"/>
              </a:spcBef>
              <a:defRPr sz="37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The city of Colosse was located a few miles from Laodicea</a:t>
            </a:r>
          </a:p>
          <a:p>
            <a:pPr lvl="1" marL="791764" indent="-347264" defTabSz="457200">
              <a:spcBef>
                <a:spcPts val="0"/>
              </a:spcBef>
              <a:defRPr sz="37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On the trade route between Ephesus and the Euphrates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The Epistle To Philemon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 b="1" sz="65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pPr/>
            <a:r>
              <a:t>The Epistle To Philemon</a:t>
            </a:r>
          </a:p>
        </p:txBody>
      </p:sp>
      <p:sp>
        <p:nvSpPr>
          <p:cNvPr id="127" name="Some of the church in Colosse met in the home of Philemon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marL="347264" indent="-347264" defTabSz="457200">
              <a:spcBef>
                <a:spcPts val="0"/>
              </a:spcBef>
              <a:defRPr sz="37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Some of the church in Colosse met in the home of Philemon</a:t>
            </a:r>
          </a:p>
          <a:p>
            <a:pPr lvl="1" marL="791764" indent="-347264" defTabSz="457200">
              <a:spcBef>
                <a:spcPts val="0"/>
              </a:spcBef>
              <a:defRPr sz="37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Philemon was a man of means, owning a house sufficiently large enough to accommodate the church</a:t>
            </a:r>
          </a:p>
          <a:p>
            <a:pPr lvl="1" marL="791764" indent="-347264" defTabSz="457200">
              <a:spcBef>
                <a:spcPts val="0"/>
              </a:spcBef>
              <a:defRPr sz="37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He also was a slave owner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The Epistle To Philemon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 b="1" sz="65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pPr/>
            <a:r>
              <a:t>The Epistle To Philemon</a:t>
            </a:r>
          </a:p>
        </p:txBody>
      </p:sp>
      <p:sp>
        <p:nvSpPr>
          <p:cNvPr id="130" name="Sometimes both master and slaves were Christians (I Timothy 6:1-2)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marL="347264" indent="-347264" defTabSz="457200">
              <a:spcBef>
                <a:spcPts val="0"/>
              </a:spcBef>
              <a:defRPr sz="37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Sometimes both master and slaves were Christians (I Timothy 6:1-2)</a:t>
            </a:r>
          </a:p>
          <a:p>
            <a:pPr marL="347264" indent="-347264" defTabSz="457200">
              <a:spcBef>
                <a:spcPts val="0"/>
              </a:spcBef>
              <a:defRPr sz="37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Onesimus was a slave who belonged to Philemon</a:t>
            </a:r>
          </a:p>
          <a:p>
            <a:pPr marL="347264" indent="-347264" defTabSz="457200">
              <a:spcBef>
                <a:spcPts val="0"/>
              </a:spcBef>
              <a:defRPr sz="37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Onesimus stole some money from his master, and ran away to Rome</a:t>
            </a:r>
          </a:p>
          <a:p>
            <a:pPr marL="347264" indent="-347264" defTabSz="457200">
              <a:spcBef>
                <a:spcPts val="0"/>
              </a:spcBef>
              <a:defRPr sz="37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Undoubtedly he had met Paul in Philemon's home at an earlier date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The Epistle To Philemon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 b="1" sz="65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pPr/>
            <a:r>
              <a:t>The Epistle To Philemon</a:t>
            </a:r>
          </a:p>
        </p:txBody>
      </p:sp>
      <p:sp>
        <p:nvSpPr>
          <p:cNvPr id="133" name="This epistle was written while Paul was imprisoned the first time, at about the same time as his letter to the Colossians, possibly 62 AD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1pPr marL="347264" indent="-347264" defTabSz="457200">
              <a:spcBef>
                <a:spcPts val="0"/>
              </a:spcBef>
              <a:defRPr sz="37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791764" indent="-347264" defTabSz="457200">
              <a:spcBef>
                <a:spcPts val="0"/>
              </a:spcBef>
              <a:defRPr sz="37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</a:lstStyle>
          <a:p>
            <a:pPr/>
            <a:r>
              <a:t>This epistle was written while Paul was imprisoned the first time, at about the same time as his letter to the Colossians, possibly 62 AD</a:t>
            </a:r>
          </a:p>
          <a:p>
            <a:pPr lvl="1"/>
            <a:r>
              <a:t>It was a beautiful letter interceding for the runaway slave and appealing to Philemon to receive him back as a Christian Brother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Introduction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 b="1" sz="65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pPr/>
            <a:r>
              <a:t>Introduction</a:t>
            </a:r>
          </a:p>
        </p:txBody>
      </p:sp>
      <p:sp>
        <p:nvSpPr>
          <p:cNvPr id="136" name="Philemon 1-3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marL="347264" indent="-347264" defTabSz="457200">
              <a:spcBef>
                <a:spcPts val="0"/>
              </a:spcBef>
              <a:defRPr sz="37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Philemon 1-3</a:t>
            </a:r>
          </a:p>
          <a:p>
            <a:pPr marL="347264" indent="-347264" defTabSz="457200">
              <a:spcBef>
                <a:spcPts val="0"/>
              </a:spcBef>
              <a:defRPr sz="37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Paul introduced himself as a prisoner of Jesus Christ</a:t>
            </a:r>
          </a:p>
          <a:p>
            <a:pPr marL="347264" indent="-347264" defTabSz="457200">
              <a:spcBef>
                <a:spcPts val="0"/>
              </a:spcBef>
              <a:defRPr sz="37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He assumed the position of a supplicant; as the Lord's bondsman, he was going to plead for another bondsman</a:t>
            </a:r>
          </a:p>
          <a:p>
            <a:pPr marL="347264" indent="-347264" defTabSz="457200">
              <a:spcBef>
                <a:spcPts val="0"/>
              </a:spcBef>
              <a:defRPr sz="37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Six times in this letter, Paul made reference to his imprisonment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Introduction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 b="1" sz="65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pPr/>
            <a:r>
              <a:t>Introduction</a:t>
            </a:r>
          </a:p>
        </p:txBody>
      </p:sp>
      <p:sp>
        <p:nvSpPr>
          <p:cNvPr id="139" name="Timothy is mentioned in the salutation, he stood in complete agreement with Paul on the matter in which the letter contained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marL="347264" indent="-347264" defTabSz="457200">
              <a:spcBef>
                <a:spcPts val="0"/>
              </a:spcBef>
              <a:defRPr sz="37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Timothy is mentioned in the salutation, he stood in complete agreement with Paul on the matter in which the letter contained</a:t>
            </a:r>
          </a:p>
          <a:p>
            <a:pPr lvl="1" marL="791764" indent="-347264" defTabSz="457200">
              <a:spcBef>
                <a:spcPts val="0"/>
              </a:spcBef>
              <a:defRPr sz="37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Timothy is called "our brother" </a:t>
            </a:r>
          </a:p>
          <a:p>
            <a:pPr lvl="1" marL="791764" indent="-347264" defTabSz="457200">
              <a:spcBef>
                <a:spcPts val="0"/>
              </a:spcBef>
              <a:defRPr sz="37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He was well known to Philemon and that Timothy was keenly interested in Onesimus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Introduction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 b="1" sz="65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pPr/>
            <a:r>
              <a:t>Introduction</a:t>
            </a:r>
          </a:p>
        </p:txBody>
      </p:sp>
      <p:sp>
        <p:nvSpPr>
          <p:cNvPr id="142" name="Apphia was Philemon's wife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marL="347264" indent="-347264" defTabSz="457200">
              <a:spcBef>
                <a:spcPts val="0"/>
              </a:spcBef>
              <a:defRPr sz="37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Apphia was Philemon's wife</a:t>
            </a:r>
          </a:p>
          <a:p>
            <a:pPr lvl="1" marL="791764" indent="-347264" defTabSz="457200">
              <a:spcBef>
                <a:spcPts val="0"/>
              </a:spcBef>
              <a:defRPr sz="37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She would definitely have an interest in the return of Onesimus and would influence the position of her husband</a:t>
            </a:r>
          </a:p>
          <a:p>
            <a:pPr marL="347264" indent="-347264" defTabSz="457200">
              <a:spcBef>
                <a:spcPts val="0"/>
              </a:spcBef>
              <a:defRPr sz="37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It is suggested that Archippus was Philemon's son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theme/theme1.xml><?xml version="1.0" encoding="utf-8"?>
<a:theme xmlns:a="http://schemas.openxmlformats.org/drawingml/2006/main" xmlns:r="http://schemas.openxmlformats.org/officeDocument/2006/relationships" name="Black">
  <a:themeElements>
    <a:clrScheme name="Black">
      <a:dk1>
        <a:srgbClr val="000000"/>
      </a:dk1>
      <a:lt1>
        <a:srgbClr val="000000"/>
      </a:lt1>
      <a:dk2>
        <a:srgbClr val="A7A7A7"/>
      </a:dk2>
      <a:lt2>
        <a:srgbClr val="535353"/>
      </a:lt2>
      <a:accent1>
        <a:srgbClr val="0076BA"/>
      </a:accent1>
      <a:accent2>
        <a:srgbClr val="00A89D"/>
      </a:accent2>
      <a:accent3>
        <a:srgbClr val="1DB100"/>
      </a:accent3>
      <a:accent4>
        <a:srgbClr val="F8BA00"/>
      </a:accent4>
      <a:accent5>
        <a:srgbClr val="EE220C"/>
      </a:accent5>
      <a:accent6>
        <a:srgbClr val="CB297B"/>
      </a:accent6>
      <a:hlink>
        <a:srgbClr val="0000FF"/>
      </a:hlink>
      <a:folHlink>
        <a:srgbClr val="FF00FF"/>
      </a:folHlink>
    </a:clrScheme>
    <a:fontScheme name="Black">
      <a:majorFont>
        <a:latin typeface="Helvetica"/>
        <a:ea typeface="Helvetica"/>
        <a:cs typeface="Helvetica"/>
      </a:majorFont>
      <a:minorFont>
        <a:latin typeface="Helvetica Neue"/>
        <a:ea typeface="Helvetica Neue"/>
        <a:cs typeface="Helvetica Neue"/>
      </a:minorFont>
    </a:fontScheme>
    <a:fmtScheme name="Black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4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Helvetica Neue Medium"/>
            <a:ea typeface="Helvetica Neue Medium"/>
            <a:cs typeface="Helvetica Neue Medium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4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Helvetica Neue Medium"/>
            <a:ea typeface="Helvetica Neue Medium"/>
            <a:cs typeface="Helvetica Neue Medium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Black">
  <a:themeElements>
    <a:clrScheme name="Black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0076BA"/>
      </a:accent1>
      <a:accent2>
        <a:srgbClr val="00A89D"/>
      </a:accent2>
      <a:accent3>
        <a:srgbClr val="1DB100"/>
      </a:accent3>
      <a:accent4>
        <a:srgbClr val="F8BA00"/>
      </a:accent4>
      <a:accent5>
        <a:srgbClr val="EE220C"/>
      </a:accent5>
      <a:accent6>
        <a:srgbClr val="CB297B"/>
      </a:accent6>
      <a:hlink>
        <a:srgbClr val="0000FF"/>
      </a:hlink>
      <a:folHlink>
        <a:srgbClr val="FF00FF"/>
      </a:folHlink>
    </a:clrScheme>
    <a:fontScheme name="Black">
      <a:majorFont>
        <a:latin typeface="Helvetica"/>
        <a:ea typeface="Helvetica"/>
        <a:cs typeface="Helvetica"/>
      </a:majorFont>
      <a:minorFont>
        <a:latin typeface="Helvetica Neue"/>
        <a:ea typeface="Helvetica Neue"/>
        <a:cs typeface="Helvetica Neue"/>
      </a:minorFont>
    </a:fontScheme>
    <a:fmtScheme name="Black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4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Helvetica Neue Medium"/>
            <a:ea typeface="Helvetica Neue Medium"/>
            <a:cs typeface="Helvetica Neue Medium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4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Helvetica Neue Medium"/>
            <a:ea typeface="Helvetica Neue Medium"/>
            <a:cs typeface="Helvetica Neue Medium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