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Trebuchet MS"/>
      </a:defRPr>
    </a:lvl1pPr>
    <a:lvl2pPr indent="228600" latinLnBrk="0">
      <a:defRPr sz="1200">
        <a:solidFill>
          <a:srgbClr val="FFFFFF"/>
        </a:solidFill>
        <a:latin typeface="+mj-lt"/>
        <a:ea typeface="+mj-ea"/>
        <a:cs typeface="+mj-cs"/>
        <a:sym typeface="Trebuchet MS"/>
      </a:defRPr>
    </a:lvl2pPr>
    <a:lvl3pPr indent="457200" latinLnBrk="0">
      <a:defRPr sz="1200">
        <a:solidFill>
          <a:srgbClr val="FFFFFF"/>
        </a:solidFill>
        <a:latin typeface="+mj-lt"/>
        <a:ea typeface="+mj-ea"/>
        <a:cs typeface="+mj-cs"/>
        <a:sym typeface="Trebuchet MS"/>
      </a:defRPr>
    </a:lvl3pPr>
    <a:lvl4pPr indent="685800" latinLnBrk="0">
      <a:defRPr sz="1200">
        <a:solidFill>
          <a:srgbClr val="FFFFFF"/>
        </a:solidFill>
        <a:latin typeface="+mj-lt"/>
        <a:ea typeface="+mj-ea"/>
        <a:cs typeface="+mj-cs"/>
        <a:sym typeface="Trebuchet MS"/>
      </a:defRPr>
    </a:lvl4pPr>
    <a:lvl5pPr indent="914400" latinLnBrk="0">
      <a:defRPr sz="1200">
        <a:solidFill>
          <a:srgbClr val="FFFFFF"/>
        </a:solidFill>
        <a:latin typeface="+mj-lt"/>
        <a:ea typeface="+mj-ea"/>
        <a:cs typeface="+mj-cs"/>
        <a:sym typeface="Trebuchet MS"/>
      </a:defRPr>
    </a:lvl5pPr>
    <a:lvl6pPr indent="1143000" latinLnBrk="0">
      <a:defRPr sz="1200">
        <a:solidFill>
          <a:srgbClr val="FFFFFF"/>
        </a:solidFill>
        <a:latin typeface="+mj-lt"/>
        <a:ea typeface="+mj-ea"/>
        <a:cs typeface="+mj-cs"/>
        <a:sym typeface="Trebuchet MS"/>
      </a:defRPr>
    </a:lvl6pPr>
    <a:lvl7pPr indent="1371600" latinLnBrk="0">
      <a:defRPr sz="1200">
        <a:solidFill>
          <a:srgbClr val="FFFFFF"/>
        </a:solidFill>
        <a:latin typeface="+mj-lt"/>
        <a:ea typeface="+mj-ea"/>
        <a:cs typeface="+mj-cs"/>
        <a:sym typeface="Trebuchet MS"/>
      </a:defRPr>
    </a:lvl7pPr>
    <a:lvl8pPr indent="1600200" latinLnBrk="0">
      <a:defRPr sz="1200">
        <a:solidFill>
          <a:srgbClr val="FFFFFF"/>
        </a:solidFill>
        <a:latin typeface="+mj-lt"/>
        <a:ea typeface="+mj-ea"/>
        <a:cs typeface="+mj-cs"/>
        <a:sym typeface="Trebuchet MS"/>
      </a:defRPr>
    </a:lvl8pPr>
    <a:lvl9pPr indent="1828800" latinLnBrk="0">
      <a:defRPr sz="1200">
        <a:solidFill>
          <a:srgbClr val="FFFFFF"/>
        </a:solidFill>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p:nvPr>
        </p:nvSpPr>
        <p:spPr>
          <a:xfrm>
            <a:off x="2783724" y="4376928"/>
            <a:ext cx="3634662" cy="273498"/>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p:nvPr>
        </p:nvSpPr>
        <p:spPr>
          <a:xfrm>
            <a:off x="2783724" y="4376928"/>
            <a:ext cx="3634662" cy="273498"/>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7" name="Title Text"/>
          <p:cNvSpPr txBox="1"/>
          <p:nvPr>
            <p:ph type="title"/>
          </p:nvPr>
        </p:nvSpPr>
        <p:spPr>
          <a:xfrm>
            <a:off x="1074615" y="2647208"/>
            <a:ext cx="7112001" cy="1583249"/>
          </a:xfrm>
          <a:prstGeom prst="rect">
            <a:avLst/>
          </a:prstGeom>
        </p:spPr>
        <p:txBody>
          <a:bodyPr/>
          <a:lstStyle>
            <a:lvl1pPr>
              <a:defRPr sz="2800"/>
            </a:lvl1pPr>
          </a:lstStyle>
          <a:p>
            <a:pPr/>
            <a:r>
              <a:t>Title Text</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p:nvPr>
        </p:nvSpPr>
        <p:spPr>
          <a:xfrm>
            <a:off x="468312" y="1827177"/>
            <a:ext cx="8211826" cy="4548226"/>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p:nvPr>
        </p:nvSpPr>
        <p:spPr>
          <a:xfrm>
            <a:off x="468312" y="1827177"/>
            <a:ext cx="8211826" cy="4548226"/>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p:nvPr>
        </p:nvSpPr>
        <p:spPr>
          <a:xfrm>
            <a:off x="468312" y="1827177"/>
            <a:ext cx="8211826" cy="4548226"/>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52" name="Title Text"/>
          <p:cNvSpPr txBox="1"/>
          <p:nvPr>
            <p:ph type="title"/>
          </p:nvPr>
        </p:nvSpPr>
        <p:spPr>
          <a:xfrm>
            <a:off x="419466" y="673920"/>
            <a:ext cx="3224456" cy="769997"/>
          </a:xfrm>
          <a:prstGeom prst="rect">
            <a:avLst/>
          </a:prstGeom>
        </p:spPr>
        <p:txBody>
          <a:bodyPr/>
          <a:lstStyle>
            <a:lvl1pPr>
              <a:defRPr sz="1600"/>
            </a:lvl1p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p:nvPr>
        </p:nvSpPr>
        <p:spPr>
          <a:xfrm>
            <a:off x="526736" y="561829"/>
            <a:ext cx="8160065" cy="4486814"/>
          </a:xfrm>
          <a:prstGeom prst="rect">
            <a:avLst/>
          </a:prstGeom>
        </p:spPr>
        <p:txBody>
          <a:bodyPr anchor="ct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Text Placeholder 9"/>
          <p:cNvSpPr/>
          <p:nvPr>
            <p:ph type="body" sz="quarter" idx="13"/>
          </p:nvPr>
        </p:nvSpPr>
        <p:spPr>
          <a:xfrm>
            <a:off x="527050" y="5361518"/>
            <a:ext cx="8159750" cy="990254"/>
          </a:xfrm>
          <a:prstGeom prst="rect">
            <a:avLst/>
          </a:prstGeom>
        </p:spPr>
        <p:txBody>
          <a:bodyPr/>
          <a:lstStyle/>
          <a:p>
            <a:pPr>
              <a:spcBef>
                <a:spcPts val="300"/>
              </a:spcBef>
              <a:defRPr sz="1400"/>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p:nvPr>
        </p:nvSpPr>
        <p:spPr>
          <a:xfrm>
            <a:off x="526736" y="561828"/>
            <a:ext cx="8160065" cy="5805549"/>
          </a:xfrm>
          <a:prstGeom prst="rect">
            <a:avLst/>
          </a:prstGeom>
        </p:spPr>
        <p:txBody>
          <a:bodyPr anchor="ct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1F2FF"/>
          </a:solidFill>
          <a:uFillTx/>
          <a:latin typeface="+mj-lt"/>
          <a:ea typeface="+mj-ea"/>
          <a:cs typeface="+mj-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1F2FF"/>
          </a:solidFill>
          <a:uFillTx/>
          <a:latin typeface="+mj-lt"/>
          <a:ea typeface="+mj-ea"/>
          <a:cs typeface="+mj-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1F2FF"/>
          </a:solidFill>
          <a:uFillTx/>
          <a:latin typeface="+mj-lt"/>
          <a:ea typeface="+mj-ea"/>
          <a:cs typeface="+mj-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1F2FF"/>
          </a:solidFill>
          <a:uFillTx/>
          <a:latin typeface="+mj-lt"/>
          <a:ea typeface="+mj-ea"/>
          <a:cs typeface="+mj-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1F2FF"/>
          </a:solidFill>
          <a:uFillTx/>
          <a:latin typeface="+mj-lt"/>
          <a:ea typeface="+mj-ea"/>
          <a:cs typeface="+mj-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1F2FF"/>
          </a:solidFill>
          <a:uFillTx/>
          <a:latin typeface="+mj-lt"/>
          <a:ea typeface="+mj-ea"/>
          <a:cs typeface="+mj-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1F2FF"/>
          </a:solidFill>
          <a:uFillTx/>
          <a:latin typeface="+mj-lt"/>
          <a:ea typeface="+mj-ea"/>
          <a:cs typeface="+mj-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1F2FF"/>
          </a:solidFill>
          <a:uFillTx/>
          <a:latin typeface="+mj-lt"/>
          <a:ea typeface="+mj-ea"/>
          <a:cs typeface="+mj-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1F2FF"/>
          </a:solidFill>
          <a:uFillTx/>
          <a:latin typeface="+mj-lt"/>
          <a:ea typeface="+mj-ea"/>
          <a:cs typeface="+mj-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1F2FF"/>
          </a:solidFill>
          <a:uFillTx/>
          <a:latin typeface="+mj-lt"/>
          <a:ea typeface="+mj-ea"/>
          <a:cs typeface="+mj-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1F2FF"/>
          </a:solidFill>
          <a:uFillTx/>
          <a:latin typeface="+mj-lt"/>
          <a:ea typeface="+mj-ea"/>
          <a:cs typeface="+mj-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1F2FF"/>
          </a:solidFill>
          <a:uFillTx/>
          <a:latin typeface="+mj-lt"/>
          <a:ea typeface="+mj-ea"/>
          <a:cs typeface="+mj-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1F2FF"/>
          </a:solidFill>
          <a:uFillTx/>
          <a:latin typeface="+mj-lt"/>
          <a:ea typeface="+mj-ea"/>
          <a:cs typeface="+mj-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1F2FF"/>
          </a:solidFill>
          <a:uFillTx/>
          <a:latin typeface="+mj-lt"/>
          <a:ea typeface="+mj-ea"/>
          <a:cs typeface="+mj-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1F2FF"/>
          </a:solidFill>
          <a:uFillTx/>
          <a:latin typeface="+mj-lt"/>
          <a:ea typeface="+mj-ea"/>
          <a:cs typeface="+mj-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1F2FF"/>
          </a:solidFill>
          <a:uFillTx/>
          <a:latin typeface="+mj-lt"/>
          <a:ea typeface="+mj-ea"/>
          <a:cs typeface="+mj-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1F2FF"/>
          </a:solidFill>
          <a:uFillTx/>
          <a:latin typeface="+mj-lt"/>
          <a:ea typeface="+mj-ea"/>
          <a:cs typeface="+mj-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1F2FF"/>
          </a:solidFill>
          <a:uFillTx/>
          <a:latin typeface="+mj-lt"/>
          <a:ea typeface="+mj-ea"/>
          <a:cs typeface="+mj-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In the examination and trial before Caiaphas and the Sanhedrin there was no mercy and no justice</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Finally they secured two witnesses to testify that Jesus had said, "I will destroy this temple made with hands, and within three days I will build another made without hands"</a:t>
            </a:r>
          </a:p>
        </p:txBody>
      </p:sp>
      <p:sp>
        <p:nvSpPr>
          <p:cNvPr id="105" name="The Death Sentence:"/>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Death Sentence: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This was not enough to condemn Jesus, so in desperation Caiaphas began to question "I adjure Thee by the living God that Thou tell us whether Thou be the Christ, the Son of God?”</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 In the days when the people wanted to claim Him as Messiah and King, Jesus had kept this fact in the background</a:t>
            </a:r>
          </a:p>
        </p:txBody>
      </p:sp>
      <p:sp>
        <p:nvSpPr>
          <p:cNvPr id="108" name="The Death Sentence"/>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Death Sentence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Now, with death facing Him and His life depending upon His answer, He did not hesitate</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The solemn answer "I AM; and ye shall            see the Son of Man sitting on the right hand        of power, and coming with the clouds of heaven" </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This answer sealed the fate of our Lord</a:t>
            </a:r>
          </a:p>
        </p:txBody>
      </p:sp>
      <p:sp>
        <p:nvSpPr>
          <p:cNvPr id="111" name="The Death Sentence"/>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Death Sentence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The rulers then appeared before Pilate, the Roman governor, to secure the execution of their sentence</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It was possibly seven or eight o'clock in the morning when Jesus was led up the marble stairs of Herod's palace</a:t>
            </a:r>
          </a:p>
        </p:txBody>
      </p:sp>
      <p:sp>
        <p:nvSpPr>
          <p:cNvPr id="114" name="The Civi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Civil Trial:</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Pilate hated the Jews and was fiercely cruel</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Pilate began to cross-question the Prisoner   and finds Him innocent</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His wife sent word concerning a dream she had and warned him</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The religious leaders had shrewdly changed the charge into a political one</a:t>
            </a:r>
          </a:p>
        </p:txBody>
      </p:sp>
      <p:sp>
        <p:nvSpPr>
          <p:cNvPr id="117" name="The Civi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Civil Trial: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The claimed that the Lord had rebelled against Rome by claiming to be a king and by forbidding the people to pay tribute</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They failed to convince Pilate who sought to set Him free</a:t>
            </a:r>
          </a:p>
        </p:txBody>
      </p:sp>
      <p:sp>
        <p:nvSpPr>
          <p:cNvPr id="120" name="The Civi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Civil Trial:</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Pilate hoped that some means might be found to save Jesus and had Him sent to Herod</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Herod Antipas was a man of great debauchery and apparently our Lord had no respect for him for He refused to answer even a syllable to Herod's questions</a:t>
            </a:r>
          </a:p>
        </p:txBody>
      </p:sp>
      <p:sp>
        <p:nvSpPr>
          <p:cNvPr id="123" name="Taken Before Herod:"/>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Taken Before Herod: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Herod was very happy to see Jesus. </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He hoped to see some miracle that Jesus would do, but Jesus maintained a dignified silence</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When Herod could get nothing out of Jesus,  he had Him arrayed in a bright colored robe    in mockery and sent Him back to Pilate with    a letter of flattery</a:t>
            </a:r>
          </a:p>
        </p:txBody>
      </p:sp>
      <p:sp>
        <p:nvSpPr>
          <p:cNvPr id="126" name="Taken Before Herod:"/>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Taken Before Herod: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Jesus was dragged through the thronged and narrow streets, amid the jeering, raging multitudes for the sixth and final trial</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Pilate was quite determined to find some means of setting Jesus free</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Now he attempted to take advantage of the custom of releasing prisoner during a feast</a:t>
            </a:r>
          </a:p>
        </p:txBody>
      </p:sp>
      <p:sp>
        <p:nvSpPr>
          <p:cNvPr id="129" name="The Fin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Final Trial:</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He finally suggested the compromise of scourging Jesus and then releasing Him</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However, the people demanded the death penalty</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They finally broke down Pilate's resistance by threatening to report him to the emperor and ruin him politically</a:t>
            </a:r>
          </a:p>
        </p:txBody>
      </p:sp>
      <p:sp>
        <p:nvSpPr>
          <p:cNvPr id="132" name="The Fin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Final Trial: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Matthew 26:57 - 27:25; </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Mark 14:53 - 15:19; </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Luke 22:66 - 23:24; </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John 18:19 - 19:16</a:t>
            </a:r>
          </a:p>
        </p:txBody>
      </p:sp>
      <p:sp>
        <p:nvSpPr>
          <p:cNvPr id="81" name="Scriptural References:"/>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Scriptural References: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Pilate tried to wash away his guilt by washing his hands and "I saying, am innocent of the blood of this just person; see ye to it" </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However, Pilate could not escape the responsibility of his decision</a:t>
            </a:r>
          </a:p>
        </p:txBody>
      </p:sp>
      <p:sp>
        <p:nvSpPr>
          <p:cNvPr id="135" name="The Fin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Final Trial:</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Later he paid the price by soon being banished to Gaul and there dying in suicide</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To satisfy the mob, Pilate released Barabbas, a robber, murderer, and leader of insurrection and delivered Jesus to be crucified</a:t>
            </a:r>
          </a:p>
        </p:txBody>
      </p:sp>
      <p:sp>
        <p:nvSpPr>
          <p:cNvPr id="138" name="The Fin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Final Trial:</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After the arrest of Jesus in Gethsemane, the Sanhedrin were hastily assembled to pass the sentence that they had already decided upon</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The soldiers hurried Jesus through the hushed streets of the sleeping city to the palace of the High Priest</a:t>
            </a:r>
          </a:p>
        </p:txBody>
      </p:sp>
      <p:sp>
        <p:nvSpPr>
          <p:cNvPr id="84" name="The Ecclesiastic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Ecclesiastical Trial: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The High Priest at this time was Joseph Caiaphas</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He was the son-in-law of Annas</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Annas had served as high priest from 6 to 15 AD</a:t>
            </a:r>
          </a:p>
        </p:txBody>
      </p:sp>
      <p:sp>
        <p:nvSpPr>
          <p:cNvPr id="87" name="The Ecclesiastic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Ecclesiastical Trial: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Through astute politics he had secured the succession of this office to his five sons and   now his son-in-law Caiaphas</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Annas owned the famous Bazaars of Annas, which ran a monopoly of the sale of animals for the sacrifices and the stalls of the moneychangers</a:t>
            </a:r>
          </a:p>
        </p:txBody>
      </p:sp>
      <p:sp>
        <p:nvSpPr>
          <p:cNvPr id="90" name="The Ecclesiastic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Ecclesiastical Trial:</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He hated Jesus from the day of the first cleansing of the temple</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It was before this archenemy of His that Jesus was taken a first for preliminary hearing</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From the hearing before Annas, He was taken before Caiaphas and from there to the Sanhedrin</a:t>
            </a:r>
          </a:p>
        </p:txBody>
      </p:sp>
      <p:sp>
        <p:nvSpPr>
          <p:cNvPr id="93" name="The Ecclesiastic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Ecclesiastical Trial: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The charges brought against our Lord were threefold:</a:t>
            </a:r>
          </a:p>
          <a:p>
            <a:pPr lvl="1" marL="701842" indent="-320842" algn="l" defTabSz="457200">
              <a:spcBef>
                <a:spcPts val="0"/>
              </a:spcBef>
              <a:buSzPct val="100000"/>
              <a:buChar char="•"/>
              <a:defRPr>
                <a:solidFill>
                  <a:schemeClr val="accent2">
                    <a:lumOff val="16690"/>
                  </a:schemeClr>
                </a:solidFill>
                <a:latin typeface="Arial"/>
                <a:ea typeface="Arial"/>
                <a:cs typeface="Arial"/>
                <a:sym typeface="Arial"/>
              </a:defRPr>
            </a:pPr>
            <a:r>
              <a:t>1.) Heresy: </a:t>
            </a:r>
          </a:p>
          <a:p>
            <a:pPr lvl="2" marL="1082842" indent="-320842" algn="l" defTabSz="457200">
              <a:spcBef>
                <a:spcPts val="0"/>
              </a:spcBef>
              <a:buSzPct val="100000"/>
              <a:buChar char="•"/>
              <a:defRPr>
                <a:solidFill>
                  <a:schemeClr val="accent2">
                    <a:lumOff val="16690"/>
                  </a:schemeClr>
                </a:solidFill>
                <a:latin typeface="Arial"/>
                <a:ea typeface="Arial"/>
                <a:cs typeface="Arial"/>
                <a:sym typeface="Arial"/>
              </a:defRPr>
            </a:pPr>
            <a:r>
              <a:t>This was a charge of teaching doctrine contrary to the law</a:t>
            </a:r>
          </a:p>
          <a:p>
            <a:pPr lvl="2" marL="1082842" indent="-320842" algn="l" defTabSz="457200">
              <a:spcBef>
                <a:spcPts val="0"/>
              </a:spcBef>
              <a:buSzPct val="100000"/>
              <a:buChar char="•"/>
              <a:defRPr>
                <a:solidFill>
                  <a:schemeClr val="accent2">
                    <a:lumOff val="16690"/>
                  </a:schemeClr>
                </a:solidFill>
                <a:latin typeface="Arial"/>
                <a:ea typeface="Arial"/>
                <a:cs typeface="Arial"/>
                <a:sym typeface="Arial"/>
              </a:defRPr>
            </a:pPr>
            <a:r>
              <a:t>Annas implied this in His examination      (John 18:19-24)</a:t>
            </a:r>
          </a:p>
        </p:txBody>
      </p:sp>
      <p:sp>
        <p:nvSpPr>
          <p:cNvPr id="96" name="The Ecclesiastic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Ecclesiastical Trial: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2.) Sacrilege: </a:t>
            </a:r>
          </a:p>
          <a:p>
            <a:pPr lvl="1" marL="701842" indent="-320842" algn="l" defTabSz="457200">
              <a:spcBef>
                <a:spcPts val="0"/>
              </a:spcBef>
              <a:buSzPct val="100000"/>
              <a:buChar char="•"/>
              <a:defRPr>
                <a:solidFill>
                  <a:schemeClr val="accent2">
                    <a:lumOff val="16690"/>
                  </a:schemeClr>
                </a:solidFill>
                <a:latin typeface="Arial"/>
                <a:ea typeface="Arial"/>
                <a:cs typeface="Arial"/>
                <a:sym typeface="Arial"/>
              </a:defRPr>
            </a:pPr>
            <a:r>
              <a:t>He was accused of making the statement that He would destroy the temple that was made with hands and build another made without hands</a:t>
            </a:r>
          </a:p>
          <a:p>
            <a:pPr lvl="1" marL="701842" indent="-320842" algn="l" defTabSz="457200">
              <a:spcBef>
                <a:spcPts val="0"/>
              </a:spcBef>
              <a:buSzPct val="100000"/>
              <a:buChar char="•"/>
              <a:defRPr>
                <a:solidFill>
                  <a:schemeClr val="accent2">
                    <a:lumOff val="16690"/>
                  </a:schemeClr>
                </a:solidFill>
                <a:latin typeface="Arial"/>
                <a:ea typeface="Arial"/>
                <a:cs typeface="Arial"/>
                <a:sym typeface="Arial"/>
              </a:defRPr>
            </a:pPr>
            <a:r>
              <a:t>This was a perversion of His words recorded in John 2:19-21</a:t>
            </a:r>
          </a:p>
        </p:txBody>
      </p:sp>
      <p:sp>
        <p:nvSpPr>
          <p:cNvPr id="99" name="The Ecclesiastic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Ecclesiastical Trial: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ext Placeholder 3"/>
          <p:cNvSpPr txBox="1"/>
          <p:nvPr>
            <p:ph type="body" idx="1"/>
          </p:nvPr>
        </p:nvSpPr>
        <p:spPr>
          <a:xfrm>
            <a:off x="526736" y="1105684"/>
            <a:ext cx="8160065" cy="5261693"/>
          </a:xfrm>
          <a:prstGeom prst="rect">
            <a:avLst/>
          </a:prstGeom>
        </p:spPr>
        <p:txBody>
          <a:bodyPr/>
          <a:lstStyle/>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3.) Blasphemy: </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On oath Jesus claimed to be the Son of God </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It was this admission that gave the opportunity they were looking for</a:t>
            </a:r>
          </a:p>
          <a:p>
            <a:pPr marL="320842" indent="-320842" algn="l" defTabSz="457200">
              <a:spcBef>
                <a:spcPts val="0"/>
              </a:spcBef>
              <a:buSzPct val="100000"/>
              <a:buChar char="•"/>
              <a:defRPr>
                <a:solidFill>
                  <a:schemeClr val="accent2">
                    <a:lumOff val="16690"/>
                  </a:schemeClr>
                </a:solidFill>
                <a:latin typeface="Arial"/>
                <a:ea typeface="Arial"/>
                <a:cs typeface="Arial"/>
                <a:sym typeface="Arial"/>
              </a:defRPr>
            </a:pPr>
            <a:r>
              <a:t> He was instantly condemned to death</a:t>
            </a:r>
          </a:p>
        </p:txBody>
      </p:sp>
      <p:sp>
        <p:nvSpPr>
          <p:cNvPr id="102" name="The Ecclesiastical Trial:"/>
          <p:cNvSpPr txBox="1"/>
          <p:nvPr/>
        </p:nvSpPr>
        <p:spPr>
          <a:xfrm>
            <a:off x="527159" y="402317"/>
            <a:ext cx="8159219"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400">
                <a:solidFill>
                  <a:schemeClr val="accent2">
                    <a:lumOff val="16690"/>
                  </a:schemeClr>
                </a:solidFill>
                <a:latin typeface="Times New Roman"/>
                <a:ea typeface="Times New Roman"/>
                <a:cs typeface="Times New Roman"/>
                <a:sym typeface="Times New Roman"/>
              </a:defRPr>
            </a:lvl1pPr>
          </a:lstStyle>
          <a:p>
            <a:pPr/>
            <a:r>
              <a:t>The Ecclesiastical Trial: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