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280993" y="4408911"/>
            <a:ext cx="2572751" cy="29501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/>
          <p:nvPr>
            <p:ph type="title"/>
          </p:nvPr>
        </p:nvSpPr>
        <p:spPr>
          <a:xfrm>
            <a:off x="2028569" y="2398813"/>
            <a:ext cx="5149045" cy="171539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3280993" y="4408911"/>
            <a:ext cx="2572751" cy="295014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272155" y="351833"/>
            <a:ext cx="6025233" cy="6168078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272155" y="351833"/>
            <a:ext cx="6025233" cy="6168078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6502010" y="1028925"/>
            <a:ext cx="2150282" cy="7437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idx="1"/>
          </p:nvPr>
        </p:nvSpPr>
        <p:spPr>
          <a:xfrm>
            <a:off x="272155" y="351833"/>
            <a:ext cx="6025233" cy="6168078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idx="1"/>
          </p:nvPr>
        </p:nvSpPr>
        <p:spPr>
          <a:xfrm>
            <a:off x="288648" y="264575"/>
            <a:ext cx="8560518" cy="6400056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7F0EF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 should note the horrible death of Herod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very thing, which he desired, the applause and acclaim of the people brought judgment and death 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the people shouted, "God's voice, not a man's!" Herod accepted this acclaim and died a horrible death 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History states that Herod immediately was seized with violent internal pains and he lingered in agony for five days before he finally died</a:t>
            </a:r>
          </a:p>
        </p:txBody>
      </p:sp>
      <p:sp>
        <p:nvSpPr>
          <p:cNvPr id="96" name="Persecution By King Herod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Persecution By King Herod: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story of Peter's deliverance is a wonderful illustration of what God does when He delivers a sinner from sin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passage of Scriptures makes a wonderful text for a Gospel message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Peter's is in prison bound by chains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light shone first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Peter was smitten on the side next to the heart - this speaks of conviction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was told to arise - this he had to do first</a:t>
            </a:r>
          </a:p>
        </p:txBody>
      </p:sp>
      <p:sp>
        <p:nvSpPr>
          <p:cNvPr id="99" name="Peter’s Deliverance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Peter’s Deliverance: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Then the chains fell off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Then Peter was told: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Gird thyself,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Bind on thy sandals,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Put on thy garment,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Follow me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gate opened on its own accord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Finally, Peter was able to say; "NOW I KNOW”</a:t>
            </a:r>
          </a:p>
        </p:txBody>
      </p:sp>
      <p:sp>
        <p:nvSpPr>
          <p:cNvPr id="102" name="Peter’s Deliverance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Peter’s Deliverance: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"And he departed, and went into another place" (Acts 12:17) 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Apart from a brief mention of Peter appearing and speaking at the first church council (Acts 15) the above Scripture completes the record of Peter's ministry</a:t>
            </a:r>
          </a:p>
        </p:txBody>
      </p:sp>
      <p:sp>
        <p:nvSpPr>
          <p:cNvPr id="105" name="The Final Record of Peter’s Ministry:"/>
          <p:cNvSpPr txBox="1"/>
          <p:nvPr/>
        </p:nvSpPr>
        <p:spPr>
          <a:xfrm>
            <a:off x="295132" y="159743"/>
            <a:ext cx="8553737" cy="1661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Final Record of Peter’s Ministry: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went into another place but nobody knows where he went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Roman Catholic Church claims he went to Rome but there is no proof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simply disappears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 had used the keys and unlocked the door to the Kingdom</a:t>
            </a:r>
          </a:p>
          <a:p>
            <a:pPr lvl="2" marL="6858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is all we need to know regarding the ministry of Peter</a:t>
            </a:r>
          </a:p>
        </p:txBody>
      </p:sp>
      <p:sp>
        <p:nvSpPr>
          <p:cNvPr id="108" name="The Final Record of Peter’s Ministry:"/>
          <p:cNvSpPr txBox="1"/>
          <p:nvPr/>
        </p:nvSpPr>
        <p:spPr>
          <a:xfrm>
            <a:off x="295132" y="159743"/>
            <a:ext cx="8553737" cy="1661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Final Record of Peter’s Ministry: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i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"But he shall receive… with persecutions" </a:t>
            </a:r>
            <a:r>
              <a:rPr i="0"/>
              <a:t>(Mark 10:30)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i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"They shall lay hands on you, and persecute you" </a:t>
            </a:r>
            <a:r>
              <a:rPr i="0"/>
              <a:t>(Luke 21:12)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i="1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"The servant is not greater than his Lord. If they have persecuted me, they will also persecute you" </a:t>
            </a:r>
            <a:r>
              <a:rPr i="0"/>
              <a:t>(John 15:20)</a:t>
            </a:r>
          </a:p>
        </p:txBody>
      </p:sp>
      <p:sp>
        <p:nvSpPr>
          <p:cNvPr id="72" name="Scriptural References:"/>
          <p:cNvSpPr txBox="1"/>
          <p:nvPr/>
        </p:nvSpPr>
        <p:spPr>
          <a:xfrm>
            <a:off x="295131" y="159743"/>
            <a:ext cx="8553738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Scriptural References: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Jesus had warned his disciples that they could expect to be persecuted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persecution began with the arrest of Peter and John following the healing of the lame man at the gate beautiful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The persecution was started by the Sadducees, elders, rulers and scribes (Acts 4)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Sadducees persecuted them because of the preaching of the resurrection (Acts 5)</a:t>
            </a:r>
          </a:p>
        </p:txBody>
      </p:sp>
      <p:sp>
        <p:nvSpPr>
          <p:cNvPr id="75" name="Persecution Foretold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Persecution Foretold: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These persecutions were permitted by the Lord and accomplished a definite purpose in the growth of the church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persecutions were used in scattering the church so that the gospel message might be preached everywhere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persecutions kept the church strong and developed strong faith as the saints prayed and witnessed the power of God manifested to deliver them</a:t>
            </a:r>
          </a:p>
        </p:txBody>
      </p:sp>
      <p:sp>
        <p:nvSpPr>
          <p:cNvPr id="78" name="Persecution Foretold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Persecution Foretold: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first persecution was directed against Peter and John following the miraculous healing of the lame man 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apostles were thrown into prison over night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When brought before the Council Peter preached a marvelous sermon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Instead of being the accused, he became the accuser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Threatened with violence and dismissed</a:t>
            </a:r>
          </a:p>
        </p:txBody>
      </p:sp>
      <p:sp>
        <p:nvSpPr>
          <p:cNvPr id="81" name="Early Persecutions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Early Persecutions: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second persecution was directed against   all the apostles (Acts 5:17-42)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religious leaders took all the apostles and  threw them into prison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God's angel delivered them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next morning they found the apostles were gone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were in the temple preaching the Words of Life</a:t>
            </a:r>
          </a:p>
        </p:txBody>
      </p:sp>
      <p:sp>
        <p:nvSpPr>
          <p:cNvPr id="84" name="Early Persecutions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Early Persecutions: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/>
              <a:t>"So is also the Holy Ghost, whom God hath given to them that obey him"</a:t>
            </a:r>
            <a:r>
              <a:t> (v. 32) 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Peter makes it clear that obedience is necessary to receive the Holy Ghost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</a:t>
            </a:r>
            <a:r>
              <a:rPr i="1"/>
              <a:t>Let them alone: for if this counsel or this work be of men, it will come to naught: But if it be of God, ye cannot overthrow it; lest haply ye be found against God”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wisdom of Gamaliel (Paul's teacher) should also be noted</a:t>
            </a:r>
          </a:p>
        </p:txBody>
      </p:sp>
      <p:sp>
        <p:nvSpPr>
          <p:cNvPr id="87" name="Words to Take Note of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Words to Take Note of: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Acts 12:1-25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King Herod brought this fifth persecution upon the church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To win the favor of the Jews, Herod had James, the brother of John, killed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Herod saw that this pleased the Jews and seized Peter planning to kill him</a:t>
            </a:r>
          </a:p>
          <a:p>
            <a:pPr lvl="1" marL="4572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Did not want to kill him until after the rituals of Passover</a:t>
            </a:r>
          </a:p>
        </p:txBody>
      </p:sp>
      <p:sp>
        <p:nvSpPr>
          <p:cNvPr id="90" name="Persecution By King Herod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Persecution By King Herod: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1"/>
          <p:cNvSpPr txBox="1"/>
          <p:nvPr>
            <p:ph type="body" idx="1"/>
          </p:nvPr>
        </p:nvSpPr>
        <p:spPr>
          <a:xfrm>
            <a:off x="288648" y="1012526"/>
            <a:ext cx="8560518" cy="5652106"/>
          </a:xfrm>
          <a:prstGeom prst="rect">
            <a:avLst/>
          </a:prstGeom>
        </p:spPr>
        <p:txBody>
          <a:bodyPr/>
          <a:lstStyle/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church went to earnest prayer and God delivered Peter the night before his planned execution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Peter was sleeping with two chains and four soldiers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But an angel of the Lord delivered Peter that night</a:t>
            </a:r>
          </a:p>
          <a:p>
            <a:pPr marL="228600" indent="-228600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Peter went to the house of Mary, John Mark's mother, where the church was praying</a:t>
            </a:r>
          </a:p>
        </p:txBody>
      </p:sp>
      <p:sp>
        <p:nvSpPr>
          <p:cNvPr id="93" name="Persecution By King Herod:"/>
          <p:cNvSpPr txBox="1"/>
          <p:nvPr/>
        </p:nvSpPr>
        <p:spPr>
          <a:xfrm>
            <a:off x="295132" y="159743"/>
            <a:ext cx="8553737" cy="86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Persecution By King Herod: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