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4858" y="5172328"/>
            <a:ext cx="3429787" cy="37349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74858" y="5172328"/>
            <a:ext cx="3429787" cy="37349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905000" y="3040296"/>
            <a:ext cx="5470072" cy="18495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803928" y="2347071"/>
            <a:ext cx="7469304" cy="3783041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803928" y="2347071"/>
            <a:ext cx="7469304" cy="3783041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803928" y="2347071"/>
            <a:ext cx="7469304" cy="3783041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3260088" y="860905"/>
            <a:ext cx="2627269" cy="93560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1455613" y="584292"/>
            <a:ext cx="6275478" cy="554581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DB4DD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 Corinthians 15:23-24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Not all resurrected at the same moment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1. THE FIRST RESURRECTION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Those who are in the Kingdom of God and who shall reign with Christ during the millennium (Revelation 20:5-6)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They shall not appear before the White Throne Judgment</a:t>
            </a:r>
          </a:p>
        </p:txBody>
      </p:sp>
      <p:sp>
        <p:nvSpPr>
          <p:cNvPr id="96" name="The Order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Order Of The Resurrection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There are three distinct phases or steps to this resurrection: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First Fruits - Jesus Christ (I Corinthians 15:23). 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Matthew 27:52-53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Jesus arose first, then these Old Testament saints</a:t>
            </a:r>
          </a:p>
        </p:txBody>
      </p:sp>
      <p:sp>
        <p:nvSpPr>
          <p:cNvPr id="99" name="The Order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Order Of The Resurrection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Harvest- takes place at the rapture of the church when Jesus returns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 Thessalonians 4:16-17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Gleanings - The Tribulation Saints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Revelation 20:4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Although the First Resurrection takes place at three different times, all constitute as one</a:t>
            </a:r>
          </a:p>
        </p:txBody>
      </p:sp>
      <p:sp>
        <p:nvSpPr>
          <p:cNvPr id="102" name="The Order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Order Of The Resurrection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 SECOND RESURRECTION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Daniel 12:2, Revelation 20:12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General Resurrection of all those who are not in the Kingdom of God</a:t>
            </a:r>
          </a:p>
          <a:p>
            <a:pPr marL="1066800" lvl="1" indent="-228600" algn="l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They shall appear before the White Throne Judgment and be judged according to whether or not their names are in the Book of Life</a:t>
            </a:r>
          </a:p>
        </p:txBody>
      </p:sp>
      <p:sp>
        <p:nvSpPr>
          <p:cNvPr id="105" name="The Order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Order Of The Resurrection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TAUGHT IN THE OLD TESTAMENT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Word- Job 19:25-27; Psalm 16:9; Psalm 17:15; and Daniel12:1-3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Figure- Genesis 22:5 with Hebrews 11:19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Prophecy- Isaiah 26:19, Hosea 13:14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Reality- II Kings 4:32-35; II Kings 13:21</a:t>
            </a:r>
          </a:p>
        </p:txBody>
      </p:sp>
      <p:sp>
        <p:nvSpPr>
          <p:cNvPr id="72" name="The Resurrection Taught In Scripture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Resurrection Taught In Scripture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TAUGHT IN THE NEW TESTAMENT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Word-Jesus- John 5:28-29; John 6:39-54; and Luke14:13-14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Paul	- Acts 24:15; I Corinthians 15; I Thessalonians 4:14-15; Philippians 3:11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John- Revelation 20:4-6, 13</a:t>
            </a:r>
          </a:p>
        </p:txBody>
      </p:sp>
      <p:sp>
        <p:nvSpPr>
          <p:cNvPr id="75" name="The Resurrection Taught In Scripture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Resurrection Taught In Scripture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TAUGHT IN THE NEW TESTAMENT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 Reality-Resurrection Lazarus-John 11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Resurrection of Old Testament saints Matthew 27:52-53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Resurrection of Jesus - Matthew 28</a:t>
            </a:r>
          </a:p>
        </p:txBody>
      </p:sp>
      <p:sp>
        <p:nvSpPr>
          <p:cNvPr id="78" name="The Resurrection Taught In Scripture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Resurrection Taught In Scripture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REDEMPTION OF THE BODY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 redemption of the body is included in our complete redemption. References: Romans 8:11-23; John 6:39; I Corinthians 6:13-20; Job 19:25-27</a:t>
            </a:r>
          </a:p>
        </p:txBody>
      </p:sp>
      <p:sp>
        <p:nvSpPr>
          <p:cNvPr id="81" name="The Nature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Nature Of The Resurrection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 REDEEMED AND THE RESURRECTED BODY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We shall be like Christ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Philippians 3:21, I John 3:2, I Corinthians 15:49</a:t>
            </a:r>
          </a:p>
        </p:txBody>
      </p:sp>
      <p:sp>
        <p:nvSpPr>
          <p:cNvPr id="84" name="The Nature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Nature Of The Resurrection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was the nature and likeness of Christ's resurrection body which our resurrection body is to resemble?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real body- Luke </a:t>
            </a:r>
            <a:r>
              <a:rPr dirty="0" smtClean="0"/>
              <a:t>24:39</a:t>
            </a:r>
            <a:endParaRPr dirty="0"/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recognizable body- Luke 24:31</a:t>
            </a:r>
          </a:p>
        </p:txBody>
      </p:sp>
      <p:sp>
        <p:nvSpPr>
          <p:cNvPr id="87" name="The Nature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Nature Of The Resurrection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Characteristics of the believer's resurrection body is set forth in I Cor. 15: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Incorruptible- v.42- no decay or pain.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Glorious- v.43- Matt. 17, Rev 1 :13-17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Powerful- v.43- not tired or weak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Spiritual- v.44</a:t>
            </a:r>
          </a:p>
        </p:txBody>
      </p:sp>
      <p:sp>
        <p:nvSpPr>
          <p:cNvPr id="90" name="The Nature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Nature Of The Resurrection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3"/>
          <p:cNvSpPr txBox="1">
            <a:spLocks noGrp="1"/>
          </p:cNvSpPr>
          <p:nvPr>
            <p:ph type="body" idx="1"/>
          </p:nvPr>
        </p:nvSpPr>
        <p:spPr>
          <a:xfrm>
            <a:off x="612700" y="2335986"/>
            <a:ext cx="7918600" cy="3794126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Heavenly- v.47 &amp; 49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Real body- v.50,51- Heb 2:14, II Cor 5:1-6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Relationship to the old- v.36-37- like the grain of wheat</a:t>
            </a:r>
          </a:p>
          <a:p>
            <a:pPr marL="228600" indent="-228600" algn="l">
              <a:buSzPct val="10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The resurrected body will have great ability</a:t>
            </a:r>
          </a:p>
        </p:txBody>
      </p:sp>
      <p:sp>
        <p:nvSpPr>
          <p:cNvPr id="93" name="The Nature Of The Resurrection"/>
          <p:cNvSpPr txBox="1"/>
          <p:nvPr/>
        </p:nvSpPr>
        <p:spPr>
          <a:xfrm>
            <a:off x="1096682" y="571064"/>
            <a:ext cx="7238076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Nature Of The Resurrection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</cp:lastModifiedBy>
  <cp:revision>1</cp:revision>
  <dcterms:modified xsi:type="dcterms:W3CDTF">2018-10-09T14:14:49Z</dcterms:modified>
</cp:coreProperties>
</file>