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theme/theme2.xml" ContentType="application/vnd.openxmlformats-officedocument.theme+xml"/>
  <Override PartName="/ppt/media/image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F2F2"/>
          </a:solidFill>
        </a:fill>
      </a:tcStyle>
    </a:wholeTbl>
    <a:band2H>
      <a:tcTxStyle b="def" i="def"/>
      <a:tcStyle>
        <a:tcBdr/>
        <a:fill>
          <a:solidFill>
            <a:srgbClr val="F9F9F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DCDC"/>
          </a:solidFill>
        </a:fill>
      </a:tcStyle>
    </a:wholeTbl>
    <a:band2H>
      <a:tcTxStyle b="def" i="def"/>
      <a:tcStyle>
        <a:tcBdr/>
        <a:fill>
          <a:solidFill>
            <a:schemeClr val="accent6">
              <a:lumOff val="63215"/>
            </a:schemeClr>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CFCF"/>
          </a:solidFill>
        </a:fill>
      </a:tcStyle>
    </a:wholeTbl>
    <a:band2H>
      <a:tcTxStyle b="def" i="def"/>
      <a:tcStyle>
        <a:tcBdr/>
        <a:fill>
          <a:solidFill>
            <a:srgbClr val="E8E8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lumOff val="16690"/>
            </a:schemeClr>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2">
              <a:lumOff val="16690"/>
            </a:schemeClr>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76" name="Shape 76"/>
          <p:cNvSpPr/>
          <p:nvPr>
            <p:ph type="sldImg"/>
          </p:nvPr>
        </p:nvSpPr>
        <p:spPr>
          <a:xfrm>
            <a:off x="1143000" y="685800"/>
            <a:ext cx="4572000" cy="3429000"/>
          </a:xfrm>
          <a:prstGeom prst="rect">
            <a:avLst/>
          </a:prstGeom>
        </p:spPr>
        <p:txBody>
          <a:bodyPr/>
          <a:lstStyle/>
          <a:p>
            <a:pPr/>
          </a:p>
        </p:txBody>
      </p:sp>
      <p:sp>
        <p:nvSpPr>
          <p:cNvPr id="77" name="Shape 77"/>
          <p:cNvSpPr/>
          <p:nvPr>
            <p:ph type="body" sz="quarter" idx="1"/>
          </p:nvPr>
        </p:nvSpPr>
        <p:spPr>
          <a:xfrm>
            <a:off x="914400" y="4343400"/>
            <a:ext cx="5029200" cy="4114800"/>
          </a:xfrm>
          <a:prstGeom prst="rect">
            <a:avLst/>
          </a:prstGeom>
        </p:spPr>
        <p:txBody>
          <a:bodyPr/>
          <a:lstStyle/>
          <a:p>
            <a:pPr/>
          </a:p>
        </p:txBody>
      </p:sp>
    </p:spTree>
  </p:cSld>
  <p:clrMap bg1="dk1" tx1="lt1" bg2="dk2" tx2="lt2" accent1="accent1" accent2="accent2" accent3="accent3" accent4="accent4" accent5="accent5" accent6="accent6" hlink="hlink" folHlink="folHlink"/>
  <p:notesStyle>
    <a:lvl1pPr latinLnBrk="0">
      <a:defRPr sz="1200">
        <a:solidFill>
          <a:srgbClr val="FFFFFF"/>
        </a:solidFill>
        <a:latin typeface="+mn-lt"/>
        <a:ea typeface="+mn-ea"/>
        <a:cs typeface="+mn-cs"/>
        <a:sym typeface="Trebuchet MS"/>
      </a:defRPr>
    </a:lvl1pPr>
    <a:lvl2pPr indent="228600" latinLnBrk="0">
      <a:defRPr sz="1200">
        <a:solidFill>
          <a:srgbClr val="FFFFFF"/>
        </a:solidFill>
        <a:latin typeface="+mn-lt"/>
        <a:ea typeface="+mn-ea"/>
        <a:cs typeface="+mn-cs"/>
        <a:sym typeface="Trebuchet MS"/>
      </a:defRPr>
    </a:lvl2pPr>
    <a:lvl3pPr indent="457200" latinLnBrk="0">
      <a:defRPr sz="1200">
        <a:solidFill>
          <a:srgbClr val="FFFFFF"/>
        </a:solidFill>
        <a:latin typeface="+mn-lt"/>
        <a:ea typeface="+mn-ea"/>
        <a:cs typeface="+mn-cs"/>
        <a:sym typeface="Trebuchet MS"/>
      </a:defRPr>
    </a:lvl3pPr>
    <a:lvl4pPr indent="685800" latinLnBrk="0">
      <a:defRPr sz="1200">
        <a:solidFill>
          <a:srgbClr val="FFFFFF"/>
        </a:solidFill>
        <a:latin typeface="+mn-lt"/>
        <a:ea typeface="+mn-ea"/>
        <a:cs typeface="+mn-cs"/>
        <a:sym typeface="Trebuchet MS"/>
      </a:defRPr>
    </a:lvl4pPr>
    <a:lvl5pPr indent="914400" latinLnBrk="0">
      <a:defRPr sz="1200">
        <a:solidFill>
          <a:srgbClr val="FFFFFF"/>
        </a:solidFill>
        <a:latin typeface="+mn-lt"/>
        <a:ea typeface="+mn-ea"/>
        <a:cs typeface="+mn-cs"/>
        <a:sym typeface="Trebuchet MS"/>
      </a:defRPr>
    </a:lvl5pPr>
    <a:lvl6pPr indent="1143000" latinLnBrk="0">
      <a:defRPr sz="1200">
        <a:solidFill>
          <a:srgbClr val="FFFFFF"/>
        </a:solidFill>
        <a:latin typeface="+mn-lt"/>
        <a:ea typeface="+mn-ea"/>
        <a:cs typeface="+mn-cs"/>
        <a:sym typeface="Trebuchet MS"/>
      </a:defRPr>
    </a:lvl6pPr>
    <a:lvl7pPr indent="1371600" latinLnBrk="0">
      <a:defRPr sz="1200">
        <a:solidFill>
          <a:srgbClr val="FFFFFF"/>
        </a:solidFill>
        <a:latin typeface="+mn-lt"/>
        <a:ea typeface="+mn-ea"/>
        <a:cs typeface="+mn-cs"/>
        <a:sym typeface="Trebuchet MS"/>
      </a:defRPr>
    </a:lvl7pPr>
    <a:lvl8pPr indent="1600200" latinLnBrk="0">
      <a:defRPr sz="1200">
        <a:solidFill>
          <a:srgbClr val="FFFFFF"/>
        </a:solidFill>
        <a:latin typeface="+mn-lt"/>
        <a:ea typeface="+mn-ea"/>
        <a:cs typeface="+mn-cs"/>
        <a:sym typeface="Trebuchet MS"/>
      </a:defRPr>
    </a:lvl8pPr>
    <a:lvl9pPr indent="1828800" latinLnBrk="0">
      <a:defRPr sz="1200">
        <a:solidFill>
          <a:srgbClr val="FFFFFF"/>
        </a:solidFill>
        <a:latin typeface="+mn-lt"/>
        <a:ea typeface="+mn-ea"/>
        <a:cs typeface="+mn-cs"/>
        <a:sym typeface="Trebuchet M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1">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 name="Body Level One…"/>
          <p:cNvSpPr txBox="1"/>
          <p:nvPr>
            <p:ph type="body" sz="quarter" idx="1"/>
          </p:nvPr>
        </p:nvSpPr>
        <p:spPr>
          <a:xfrm rot="20980325">
            <a:off x="3874887" y="5613441"/>
            <a:ext cx="1685851" cy="331397"/>
          </a:xfrm>
          <a:prstGeom prst="rect">
            <a:avLst/>
          </a:prstGeom>
        </p:spPr>
        <p:txBody>
          <a:bodyPr/>
          <a:lstStyle>
            <a:lvl1pPr>
              <a:spcBef>
                <a:spcPts val="200"/>
              </a:spcBef>
              <a:defRPr sz="1200"/>
            </a:lvl1pPr>
            <a:lvl2pPr marL="640080" indent="-182880">
              <a:spcBef>
                <a:spcPts val="200"/>
              </a:spcBef>
              <a:defRPr sz="1200"/>
            </a:lvl2pPr>
            <a:lvl3pPr>
              <a:spcBef>
                <a:spcPts val="200"/>
              </a:spcBef>
              <a:defRPr sz="1200"/>
            </a:lvl3pPr>
            <a:lvl4pPr>
              <a:spcBef>
                <a:spcPts val="200"/>
              </a:spcBef>
              <a:defRPr sz="1200"/>
            </a:lvl4pPr>
            <a:lvl5pPr>
              <a:spcBef>
                <a:spcPts val="200"/>
              </a:spcBef>
              <a:defRPr sz="1200"/>
            </a:lvl5pPr>
          </a:lstStyle>
          <a:p>
            <a:pPr/>
            <a:r>
              <a:t>Body Level One</a:t>
            </a:r>
          </a:p>
          <a:p>
            <a:pPr lvl="1"/>
            <a:r>
              <a:t>Body Level Two</a:t>
            </a:r>
          </a:p>
          <a:p>
            <a:pPr lvl="2"/>
            <a:r>
              <a:t>Body Level Three</a:t>
            </a:r>
          </a:p>
          <a:p>
            <a:pPr lvl="3"/>
            <a:r>
              <a:t>Body Level Four</a:t>
            </a:r>
          </a:p>
          <a:p>
            <a:pPr lvl="4"/>
            <a:r>
              <a:t>Body Level Five</a:t>
            </a:r>
          </a:p>
        </p:txBody>
      </p:sp>
      <p:sp>
        <p:nvSpPr>
          <p:cNvPr id="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 name="Body Level One…"/>
          <p:cNvSpPr txBox="1"/>
          <p:nvPr>
            <p:ph type="body" sz="quarter" idx="1"/>
          </p:nvPr>
        </p:nvSpPr>
        <p:spPr>
          <a:xfrm rot="20980325">
            <a:off x="3874887" y="5613441"/>
            <a:ext cx="1685851" cy="331397"/>
          </a:xfrm>
          <a:prstGeom prst="rect">
            <a:avLst/>
          </a:prstGeom>
        </p:spPr>
        <p:txBody>
          <a:bodyPr/>
          <a:lstStyle>
            <a:lvl1pPr>
              <a:spcBef>
                <a:spcPts val="200"/>
              </a:spcBef>
              <a:defRPr sz="1200"/>
            </a:lvl1pPr>
            <a:lvl2pPr marL="640080" indent="-182880">
              <a:spcBef>
                <a:spcPts val="200"/>
              </a:spcBef>
              <a:defRPr sz="1200"/>
            </a:lvl2pPr>
            <a:lvl3pPr>
              <a:spcBef>
                <a:spcPts val="200"/>
              </a:spcBef>
              <a:defRPr sz="1200"/>
            </a:lvl3pPr>
            <a:lvl4pPr>
              <a:spcBef>
                <a:spcPts val="200"/>
              </a:spcBef>
              <a:defRPr sz="1200"/>
            </a:lvl4pPr>
            <a:lvl5pPr>
              <a:spcBef>
                <a:spcPts val="200"/>
              </a:spcBef>
              <a:defRPr sz="1200"/>
            </a:lvl5pPr>
          </a:lstStyle>
          <a:p>
            <a:pPr/>
            <a:r>
              <a:t>Body Level One</a:t>
            </a:r>
          </a:p>
          <a:p>
            <a:pPr lvl="1"/>
            <a:r>
              <a:t>Body Level Two</a:t>
            </a:r>
          </a:p>
          <a:p>
            <a:pPr lvl="2"/>
            <a:r>
              <a:t>Body Level Three</a:t>
            </a:r>
          </a:p>
          <a:p>
            <a:pPr lvl="3"/>
            <a:r>
              <a:t>Body Level Four</a:t>
            </a:r>
          </a:p>
          <a:p>
            <a:pPr lvl="4"/>
            <a:r>
              <a:t>Body Level Five</a:t>
            </a:r>
          </a:p>
        </p:txBody>
      </p:sp>
      <p:sp>
        <p:nvSpPr>
          <p:cNvPr id="27" name="Title Text"/>
          <p:cNvSpPr txBox="1"/>
          <p:nvPr>
            <p:ph type="title"/>
          </p:nvPr>
        </p:nvSpPr>
        <p:spPr>
          <a:xfrm rot="20838362">
            <a:off x="42566" y="780134"/>
            <a:ext cx="8309118" cy="4813647"/>
          </a:xfrm>
          <a:prstGeom prst="rect">
            <a:avLst/>
          </a:prstGeom>
        </p:spPr>
        <p:txBody>
          <a:bodyPr/>
          <a:lstStyle/>
          <a:p>
            <a:pPr/>
            <a:r>
              <a:t>Title Text</a:t>
            </a:r>
          </a:p>
        </p:txBody>
      </p:sp>
      <p:sp>
        <p:nvSpPr>
          <p:cNvPr id="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5" name="Body Level One…"/>
          <p:cNvSpPr txBox="1"/>
          <p:nvPr>
            <p:ph type="body" idx="1"/>
          </p:nvPr>
        </p:nvSpPr>
        <p:spPr>
          <a:xfrm>
            <a:off x="468312" y="1795876"/>
            <a:ext cx="8211826" cy="457952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3" name="Body Level One…"/>
          <p:cNvSpPr txBox="1"/>
          <p:nvPr>
            <p:ph type="body" idx="1"/>
          </p:nvPr>
        </p:nvSpPr>
        <p:spPr>
          <a:xfrm>
            <a:off x="468312" y="1795876"/>
            <a:ext cx="8211826" cy="457952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1" name="Body Level One…"/>
          <p:cNvSpPr txBox="1"/>
          <p:nvPr>
            <p:ph type="body" idx="1"/>
          </p:nvPr>
        </p:nvSpPr>
        <p:spPr>
          <a:xfrm>
            <a:off x="468312" y="1795876"/>
            <a:ext cx="8211826" cy="457952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2" name="Title Text"/>
          <p:cNvSpPr txBox="1"/>
          <p:nvPr>
            <p:ph type="title"/>
          </p:nvPr>
        </p:nvSpPr>
        <p:spPr>
          <a:xfrm rot="20907328">
            <a:off x="3388681" y="49324"/>
            <a:ext cx="2181132" cy="1262492"/>
          </a:xfrm>
          <a:prstGeom prst="rect">
            <a:avLst/>
          </a:prstGeom>
        </p:spPr>
        <p:txBody>
          <a:bodyPr/>
          <a:lstStyle>
            <a:lvl1pPr>
              <a:defRPr sz="1600"/>
            </a:lvl1pPr>
          </a:lstStyle>
          <a:p>
            <a:pPr/>
            <a:r>
              <a:t>Title Text</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criptur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0" name="Body Level One…"/>
          <p:cNvSpPr txBox="1"/>
          <p:nvPr>
            <p:ph type="body" idx="1"/>
          </p:nvPr>
        </p:nvSpPr>
        <p:spPr>
          <a:xfrm>
            <a:off x="526736" y="561829"/>
            <a:ext cx="8160065" cy="4486814"/>
          </a:xfrm>
          <a:prstGeom prst="rect">
            <a:avLst/>
          </a:prstGeom>
        </p:spPr>
        <p:txBody>
          <a:bodyPr/>
          <a:lstStyle>
            <a:lvl2pPr marL="0" indent="457200">
              <a:buSzTx/>
              <a:buNone/>
            </a:lvl2pPr>
          </a:lstStyle>
          <a:p>
            <a:pPr/>
            <a:r>
              <a:t>Body Level One</a:t>
            </a:r>
          </a:p>
          <a:p>
            <a:pPr lvl="1"/>
            <a:r>
              <a:t>Body Level Two</a:t>
            </a:r>
          </a:p>
          <a:p>
            <a:pPr lvl="2"/>
            <a:r>
              <a:t>Body Level Three</a:t>
            </a:r>
          </a:p>
          <a:p>
            <a:pPr lvl="3"/>
            <a:r>
              <a:t>Body Level Four</a:t>
            </a:r>
          </a:p>
          <a:p>
            <a:pPr lvl="4"/>
            <a:r>
              <a:t>Body Level Five</a:t>
            </a:r>
          </a:p>
        </p:txBody>
      </p:sp>
      <p:sp>
        <p:nvSpPr>
          <p:cNvPr id="61" name="Text Placeholder 9"/>
          <p:cNvSpPr/>
          <p:nvPr>
            <p:ph type="body" sz="quarter" idx="13"/>
          </p:nvPr>
        </p:nvSpPr>
        <p:spPr>
          <a:xfrm>
            <a:off x="527050" y="5361518"/>
            <a:ext cx="8159750" cy="990254"/>
          </a:xfrm>
          <a:prstGeom prst="rect">
            <a:avLst/>
          </a:prstGeom>
        </p:spPr>
        <p:txBody>
          <a:bodyPr/>
          <a:lstStyle/>
          <a:p>
            <a:pPr>
              <a:spcBef>
                <a:spcPts val="300"/>
              </a:spcBef>
              <a:defRPr sz="1400"/>
            </a:pP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9" name="Body Level One…"/>
          <p:cNvSpPr txBox="1"/>
          <p:nvPr>
            <p:ph type="body" idx="1"/>
          </p:nvPr>
        </p:nvSpPr>
        <p:spPr>
          <a:xfrm>
            <a:off x="526736" y="561828"/>
            <a:ext cx="8160065" cy="5805549"/>
          </a:xfrm>
          <a:prstGeom prst="rect">
            <a:avLst/>
          </a:prstGeom>
        </p:spPr>
        <p:txBody>
          <a:bodyPr/>
          <a:lstStyle>
            <a:lvl2pPr marL="0" indent="457200">
              <a:buSzTx/>
              <a:buNone/>
            </a:lvl2pPr>
          </a:lstStyle>
          <a:p>
            <a:pPr/>
            <a:r>
              <a:t>Body Level One</a:t>
            </a:r>
          </a:p>
          <a:p>
            <a:pPr lvl="1"/>
            <a:r>
              <a:t>Body Level Two</a:t>
            </a:r>
          </a:p>
          <a:p>
            <a:pPr lvl="2"/>
            <a:r>
              <a:t>Body Level Three</a:t>
            </a:r>
          </a:p>
          <a:p>
            <a:pPr lvl="3"/>
            <a:r>
              <a:t>Body Level Four</a:t>
            </a:r>
          </a:p>
          <a:p>
            <a:pPr lvl="4"/>
            <a:r>
              <a:t>Body Level Five</a:t>
            </a:r>
          </a:p>
        </p:txBody>
      </p:sp>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457200" y="224821"/>
            <a:ext cx="8229600" cy="124263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457200" y="1467453"/>
            <a:ext cx="8229600" cy="4791457"/>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E6E8E9"/>
          </a:solidFill>
          <a:uFillTx/>
          <a:latin typeface="+mn-lt"/>
          <a:ea typeface="+mn-ea"/>
          <a:cs typeface="+mn-cs"/>
          <a:sym typeface="Trebuchet MS"/>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E6E8E9"/>
          </a:solidFill>
          <a:uFillTx/>
          <a:latin typeface="+mn-lt"/>
          <a:ea typeface="+mn-ea"/>
          <a:cs typeface="+mn-cs"/>
          <a:sym typeface="Trebuchet MS"/>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E6E8E9"/>
          </a:solidFill>
          <a:uFillTx/>
          <a:latin typeface="+mn-lt"/>
          <a:ea typeface="+mn-ea"/>
          <a:cs typeface="+mn-cs"/>
          <a:sym typeface="Trebuchet MS"/>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E6E8E9"/>
          </a:solidFill>
          <a:uFillTx/>
          <a:latin typeface="+mn-lt"/>
          <a:ea typeface="+mn-ea"/>
          <a:cs typeface="+mn-cs"/>
          <a:sym typeface="Trebuchet MS"/>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E6E8E9"/>
          </a:solidFill>
          <a:uFillTx/>
          <a:latin typeface="+mn-lt"/>
          <a:ea typeface="+mn-ea"/>
          <a:cs typeface="+mn-cs"/>
          <a:sym typeface="Trebuchet MS"/>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E6E8E9"/>
          </a:solidFill>
          <a:uFillTx/>
          <a:latin typeface="+mn-lt"/>
          <a:ea typeface="+mn-ea"/>
          <a:cs typeface="+mn-cs"/>
          <a:sym typeface="Trebuchet MS"/>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E6E8E9"/>
          </a:solidFill>
          <a:uFillTx/>
          <a:latin typeface="+mn-lt"/>
          <a:ea typeface="+mn-ea"/>
          <a:cs typeface="+mn-cs"/>
          <a:sym typeface="Trebuchet MS"/>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E6E8E9"/>
          </a:solidFill>
          <a:uFillTx/>
          <a:latin typeface="+mn-lt"/>
          <a:ea typeface="+mn-ea"/>
          <a:cs typeface="+mn-cs"/>
          <a:sym typeface="Trebuchet MS"/>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E6E8E9"/>
          </a:solidFill>
          <a:uFillTx/>
          <a:latin typeface="+mn-lt"/>
          <a:ea typeface="+mn-ea"/>
          <a:cs typeface="+mn-cs"/>
          <a:sym typeface="Trebuchet MS"/>
        </a:defRPr>
      </a:lvl9pPr>
    </p:titleStyle>
    <p:bodyStyle>
      <a:lvl1pPr marL="0" marR="0" indent="0" algn="ctr" defTabSz="914400" rtl="0" latinLnBrk="0">
        <a:lnSpc>
          <a:spcPct val="100000"/>
        </a:lnSpc>
        <a:spcBef>
          <a:spcPts val="700"/>
        </a:spcBef>
        <a:spcAft>
          <a:spcPts val="0"/>
        </a:spcAft>
        <a:buClrTx/>
        <a:buSzTx/>
        <a:buFontTx/>
        <a:buNone/>
        <a:tabLst/>
        <a:defRPr b="0" baseline="0" cap="none" i="0" spc="0" strike="noStrike" sz="3000" u="none">
          <a:ln>
            <a:noFill/>
          </a:ln>
          <a:solidFill>
            <a:srgbClr val="E6E8E9"/>
          </a:solidFill>
          <a:uFillTx/>
          <a:latin typeface="+mn-lt"/>
          <a:ea typeface="+mn-ea"/>
          <a:cs typeface="+mn-cs"/>
          <a:sym typeface="Trebuchet MS"/>
        </a:defRPr>
      </a:lvl1pPr>
      <a:lvl2pPr marL="914400" marR="0" indent="-4572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E6E8E9"/>
          </a:solidFill>
          <a:uFillTx/>
          <a:latin typeface="+mn-lt"/>
          <a:ea typeface="+mn-ea"/>
          <a:cs typeface="+mn-cs"/>
          <a:sym typeface="Trebuchet MS"/>
        </a:defRPr>
      </a:lvl2pPr>
      <a:lvl3pPr marL="0" marR="0" indent="914400" algn="ctr" defTabSz="914400" rtl="0" latinLnBrk="0">
        <a:lnSpc>
          <a:spcPct val="100000"/>
        </a:lnSpc>
        <a:spcBef>
          <a:spcPts val="700"/>
        </a:spcBef>
        <a:spcAft>
          <a:spcPts val="0"/>
        </a:spcAft>
        <a:buClrTx/>
        <a:buSzTx/>
        <a:buFontTx/>
        <a:buNone/>
        <a:tabLst/>
        <a:defRPr b="0" baseline="0" cap="none" i="0" spc="0" strike="noStrike" sz="3000" u="none">
          <a:ln>
            <a:noFill/>
          </a:ln>
          <a:solidFill>
            <a:srgbClr val="E6E8E9"/>
          </a:solidFill>
          <a:uFillTx/>
          <a:latin typeface="+mn-lt"/>
          <a:ea typeface="+mn-ea"/>
          <a:cs typeface="+mn-cs"/>
          <a:sym typeface="Trebuchet MS"/>
        </a:defRPr>
      </a:lvl3pPr>
      <a:lvl4pPr marL="0" marR="0" indent="1371600" algn="ctr" defTabSz="914400" rtl="0" latinLnBrk="0">
        <a:lnSpc>
          <a:spcPct val="100000"/>
        </a:lnSpc>
        <a:spcBef>
          <a:spcPts val="700"/>
        </a:spcBef>
        <a:spcAft>
          <a:spcPts val="0"/>
        </a:spcAft>
        <a:buClrTx/>
        <a:buSzTx/>
        <a:buFontTx/>
        <a:buNone/>
        <a:tabLst/>
        <a:defRPr b="0" baseline="0" cap="none" i="0" spc="0" strike="noStrike" sz="3000" u="none">
          <a:ln>
            <a:noFill/>
          </a:ln>
          <a:solidFill>
            <a:srgbClr val="E6E8E9"/>
          </a:solidFill>
          <a:uFillTx/>
          <a:latin typeface="+mn-lt"/>
          <a:ea typeface="+mn-ea"/>
          <a:cs typeface="+mn-cs"/>
          <a:sym typeface="Trebuchet MS"/>
        </a:defRPr>
      </a:lvl4pPr>
      <a:lvl5pPr marL="0" marR="0" indent="1828800" algn="ctr" defTabSz="914400" rtl="0" latinLnBrk="0">
        <a:lnSpc>
          <a:spcPct val="100000"/>
        </a:lnSpc>
        <a:spcBef>
          <a:spcPts val="700"/>
        </a:spcBef>
        <a:spcAft>
          <a:spcPts val="0"/>
        </a:spcAft>
        <a:buClrTx/>
        <a:buSzTx/>
        <a:buFontTx/>
        <a:buNone/>
        <a:tabLst/>
        <a:defRPr b="0" baseline="0" cap="none" i="0" spc="0" strike="noStrike" sz="3000" u="none">
          <a:ln>
            <a:noFill/>
          </a:ln>
          <a:solidFill>
            <a:srgbClr val="E6E8E9"/>
          </a:solidFill>
          <a:uFillTx/>
          <a:latin typeface="+mn-lt"/>
          <a:ea typeface="+mn-ea"/>
          <a:cs typeface="+mn-cs"/>
          <a:sym typeface="Trebuchet MS"/>
        </a:defRPr>
      </a:lvl5pPr>
      <a:lvl6pPr marL="26289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E6E8E9"/>
          </a:solidFill>
          <a:uFillTx/>
          <a:latin typeface="+mn-lt"/>
          <a:ea typeface="+mn-ea"/>
          <a:cs typeface="+mn-cs"/>
          <a:sym typeface="Trebuchet MS"/>
        </a:defRPr>
      </a:lvl6pPr>
      <a:lvl7pPr marL="30861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E6E8E9"/>
          </a:solidFill>
          <a:uFillTx/>
          <a:latin typeface="+mn-lt"/>
          <a:ea typeface="+mn-ea"/>
          <a:cs typeface="+mn-cs"/>
          <a:sym typeface="Trebuchet MS"/>
        </a:defRPr>
      </a:lvl7pPr>
      <a:lvl8pPr marL="35433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E6E8E9"/>
          </a:solidFill>
          <a:uFillTx/>
          <a:latin typeface="+mn-lt"/>
          <a:ea typeface="+mn-ea"/>
          <a:cs typeface="+mn-cs"/>
          <a:sym typeface="Trebuchet MS"/>
        </a:defRPr>
      </a:lvl8pPr>
      <a:lvl9pPr marL="40005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E6E8E9"/>
          </a:solidFill>
          <a:uFillTx/>
          <a:latin typeface="+mn-lt"/>
          <a:ea typeface="+mn-ea"/>
          <a:cs typeface="+mn-cs"/>
          <a:sym typeface="Trebuchet M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 name="Text Placeholder 3"/>
          <p:cNvSpPr txBox="1"/>
          <p:nvPr>
            <p:ph type="body" idx="1"/>
          </p:nvPr>
        </p:nvSpPr>
        <p:spPr>
          <a:xfrm>
            <a:off x="526736" y="1220343"/>
            <a:ext cx="8160065" cy="5147034"/>
          </a:xfrm>
          <a:prstGeom prst="rect">
            <a:avLst/>
          </a:prstGeom>
        </p:spPr>
        <p:txBody>
          <a:bodyPr/>
          <a:lstStyle/>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Heaven or Heavens. Attention is directed to the fact that the realities of the Christian faith are not earthly</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Partakers. The epistle teaches that the realities of the Christian faith are matters of actual experience</a:t>
            </a:r>
          </a:p>
        </p:txBody>
      </p:sp>
      <p:sp>
        <p:nvSpPr>
          <p:cNvPr id="105" name="Key Words"/>
          <p:cNvSpPr txBox="1"/>
          <p:nvPr/>
        </p:nvSpPr>
        <p:spPr>
          <a:xfrm>
            <a:off x="483514" y="522681"/>
            <a:ext cx="8176972" cy="8618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5500">
                <a:solidFill>
                  <a:srgbClr val="FFFFFF"/>
                </a:solidFill>
                <a:latin typeface="Times New Roman"/>
                <a:ea typeface="Times New Roman"/>
                <a:cs typeface="Times New Roman"/>
                <a:sym typeface="Times New Roman"/>
              </a:defRPr>
            </a:lvl1pPr>
          </a:lstStyle>
          <a:p>
            <a:pPr/>
            <a:r>
              <a:t>Key Words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Text Placeholder 3"/>
          <p:cNvSpPr txBox="1"/>
          <p:nvPr>
            <p:ph type="body" idx="1"/>
          </p:nvPr>
        </p:nvSpPr>
        <p:spPr>
          <a:xfrm>
            <a:off x="526736" y="1220343"/>
            <a:ext cx="8160065" cy="5147034"/>
          </a:xfrm>
          <a:prstGeom prst="rect">
            <a:avLst/>
          </a:prstGeom>
        </p:spPr>
        <p:txBody>
          <a:bodyPr/>
          <a:lstStyle/>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WARNINGS:</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Hebrews 2:1-4, Not to be neither careless nor negligent,</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Hebrews 3:7-4:13, Not to be unbelieving,</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Hebrews 5:11-6:20, Not to degenerate,</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Hebrews 10:26-3 9, Not to despise,</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Hebrews 12:15-29, Not to depart</a:t>
            </a:r>
          </a:p>
        </p:txBody>
      </p:sp>
      <p:sp>
        <p:nvSpPr>
          <p:cNvPr id="108" name="Warnings And Exhortations"/>
          <p:cNvSpPr txBox="1"/>
          <p:nvPr/>
        </p:nvSpPr>
        <p:spPr>
          <a:xfrm>
            <a:off x="483514" y="522681"/>
            <a:ext cx="8176972" cy="16619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5500">
                <a:solidFill>
                  <a:srgbClr val="FFFFFF"/>
                </a:solidFill>
                <a:latin typeface="Times New Roman"/>
                <a:ea typeface="Times New Roman"/>
                <a:cs typeface="Times New Roman"/>
                <a:sym typeface="Times New Roman"/>
              </a:defRPr>
            </a:lvl1pPr>
          </a:lstStyle>
          <a:p>
            <a:pPr/>
            <a:r>
              <a:t>Warnings And Exhortations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 name="Text Placeholder 3"/>
          <p:cNvSpPr txBox="1"/>
          <p:nvPr>
            <p:ph type="body" idx="1"/>
          </p:nvPr>
        </p:nvSpPr>
        <p:spPr>
          <a:xfrm>
            <a:off x="526736" y="1220343"/>
            <a:ext cx="8160065" cy="5147034"/>
          </a:xfrm>
          <a:prstGeom prst="rect">
            <a:avLst/>
          </a:prstGeom>
        </p:spPr>
        <p:txBody>
          <a:bodyPr/>
          <a:lstStyle/>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EXHORTATIONS:</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There are several exhortations addressed</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Hebrews 4:1, "Let us therefore fear ... "</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Hebrews 4:11, "Let us labour ... "</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Hebrews 4:16, "Let us therefore come boldly ... "</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Hebrews 6:1, "Let us go on unto perfection…"</a:t>
            </a:r>
          </a:p>
        </p:txBody>
      </p:sp>
      <p:sp>
        <p:nvSpPr>
          <p:cNvPr id="111" name="Warnings And Exhortations"/>
          <p:cNvSpPr txBox="1"/>
          <p:nvPr/>
        </p:nvSpPr>
        <p:spPr>
          <a:xfrm>
            <a:off x="483514" y="522681"/>
            <a:ext cx="8176972" cy="16619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5500">
                <a:solidFill>
                  <a:srgbClr val="FFFFFF"/>
                </a:solidFill>
                <a:latin typeface="Times New Roman"/>
                <a:ea typeface="Times New Roman"/>
                <a:cs typeface="Times New Roman"/>
                <a:sym typeface="Times New Roman"/>
              </a:defRPr>
            </a:lvl1pPr>
          </a:lstStyle>
          <a:p>
            <a:pPr/>
            <a:r>
              <a:t>Warnings And Exhortations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Text Placeholder 3"/>
          <p:cNvSpPr txBox="1"/>
          <p:nvPr>
            <p:ph type="body" idx="1"/>
          </p:nvPr>
        </p:nvSpPr>
        <p:spPr>
          <a:xfrm>
            <a:off x="526736" y="1220343"/>
            <a:ext cx="8160065" cy="5147034"/>
          </a:xfrm>
          <a:prstGeom prst="rect">
            <a:avLst/>
          </a:prstGeom>
        </p:spPr>
        <p:txBody>
          <a:bodyPr/>
          <a:lstStyle/>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Hebrews 10:22, "Let us draw near ... "</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Hebrews 10:23, "Let us hold fast ... "</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Hebrews 10:24, "Let us consider one another ... "</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Hebrews 12:1, "Let us lay aside every weight ... "</a:t>
            </a:r>
          </a:p>
        </p:txBody>
      </p:sp>
      <p:sp>
        <p:nvSpPr>
          <p:cNvPr id="114" name="Warnings And Exhortations"/>
          <p:cNvSpPr txBox="1"/>
          <p:nvPr/>
        </p:nvSpPr>
        <p:spPr>
          <a:xfrm>
            <a:off x="483514" y="522681"/>
            <a:ext cx="8176972" cy="16619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5500">
                <a:solidFill>
                  <a:srgbClr val="FFFFFF"/>
                </a:solidFill>
                <a:latin typeface="Times New Roman"/>
                <a:ea typeface="Times New Roman"/>
                <a:cs typeface="Times New Roman"/>
                <a:sym typeface="Times New Roman"/>
              </a:defRPr>
            </a:lvl1pPr>
          </a:lstStyle>
          <a:p>
            <a:pPr/>
            <a:r>
              <a:t>Warnings And Exhortations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 name="Text Placeholder 3"/>
          <p:cNvSpPr txBox="1"/>
          <p:nvPr>
            <p:ph type="body" idx="1"/>
          </p:nvPr>
        </p:nvSpPr>
        <p:spPr>
          <a:xfrm>
            <a:off x="526736" y="1220343"/>
            <a:ext cx="8160065" cy="5147034"/>
          </a:xfrm>
          <a:prstGeom prst="rect">
            <a:avLst/>
          </a:prstGeom>
        </p:spPr>
        <p:txBody>
          <a:bodyPr/>
          <a:lstStyle/>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Hebrews 12:1, "Let us run with patience ... "</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Hebrews 13:13, "Let us go forth ... "</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Hebrews 13:15, "Let us offer the sacrifice of praise ...”</a:t>
            </a:r>
          </a:p>
        </p:txBody>
      </p:sp>
      <p:sp>
        <p:nvSpPr>
          <p:cNvPr id="117" name="Warnings And Exhortations"/>
          <p:cNvSpPr txBox="1"/>
          <p:nvPr/>
        </p:nvSpPr>
        <p:spPr>
          <a:xfrm>
            <a:off x="483514" y="522681"/>
            <a:ext cx="8176972" cy="16619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5500">
                <a:solidFill>
                  <a:srgbClr val="FFFFFF"/>
                </a:solidFill>
                <a:latin typeface="Times New Roman"/>
                <a:ea typeface="Times New Roman"/>
                <a:cs typeface="Times New Roman"/>
                <a:sym typeface="Times New Roman"/>
              </a:defRPr>
            </a:lvl1pPr>
          </a:lstStyle>
          <a:p>
            <a:pPr/>
            <a:r>
              <a:t>Warnings And Exhortations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Text Placeholder 3"/>
          <p:cNvSpPr txBox="1"/>
          <p:nvPr>
            <p:ph type="body" idx="1"/>
          </p:nvPr>
        </p:nvSpPr>
        <p:spPr>
          <a:xfrm>
            <a:off x="526736" y="1220343"/>
            <a:ext cx="8160065" cy="5147034"/>
          </a:xfrm>
          <a:prstGeom prst="rect">
            <a:avLst/>
          </a:prstGeom>
        </p:spPr>
        <p:txBody>
          <a:bodyPr/>
          <a:lstStyle/>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Verse one: the deity of Jesus Christ is set forth</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The invisible God was made known by the visible Son</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All that God is we find in Jesus Christ</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Jesus is set forth as the effulgence (shining light) in whom and by whom the glory of God is manifested. Jesus told Philip, John 14:9</a:t>
            </a:r>
          </a:p>
        </p:txBody>
      </p:sp>
      <p:sp>
        <p:nvSpPr>
          <p:cNvPr id="120" name="Full Revelation Of God"/>
          <p:cNvSpPr txBox="1"/>
          <p:nvPr/>
        </p:nvSpPr>
        <p:spPr>
          <a:xfrm>
            <a:off x="483514" y="522681"/>
            <a:ext cx="8176972" cy="8618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5500">
                <a:solidFill>
                  <a:srgbClr val="FFFFFF"/>
                </a:solidFill>
                <a:latin typeface="Times New Roman"/>
                <a:ea typeface="Times New Roman"/>
                <a:cs typeface="Times New Roman"/>
                <a:sym typeface="Times New Roman"/>
              </a:defRPr>
            </a:lvl1pPr>
          </a:lstStyle>
          <a:p>
            <a:pPr/>
            <a:r>
              <a:t>Full Revelation Of God</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Text Placeholder 3"/>
          <p:cNvSpPr txBox="1"/>
          <p:nvPr>
            <p:ph type="body" idx="1"/>
          </p:nvPr>
        </p:nvSpPr>
        <p:spPr>
          <a:xfrm>
            <a:off x="526736" y="1220343"/>
            <a:ext cx="8160065" cy="5147034"/>
          </a:xfrm>
          <a:prstGeom prst="rect">
            <a:avLst/>
          </a:prstGeom>
        </p:spPr>
        <p:txBody>
          <a:bodyPr/>
          <a:lstStyle/>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In this opening statement of Hebrews, there are given definite proofs of the deity of Jesus</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He is called the "Son of God" (Hebrews 1:2, 8)</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He is called "God" (Hebrews 1:8)</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He is called "Lord" (Hebrews 1:10)</a:t>
            </a:r>
          </a:p>
        </p:txBody>
      </p:sp>
      <p:sp>
        <p:nvSpPr>
          <p:cNvPr id="123" name="Full Revelation Of God"/>
          <p:cNvSpPr txBox="1"/>
          <p:nvPr/>
        </p:nvSpPr>
        <p:spPr>
          <a:xfrm>
            <a:off x="483514" y="522681"/>
            <a:ext cx="8176972" cy="8618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5500">
                <a:solidFill>
                  <a:srgbClr val="FFFFFF"/>
                </a:solidFill>
                <a:latin typeface="Times New Roman"/>
                <a:ea typeface="Times New Roman"/>
                <a:cs typeface="Times New Roman"/>
                <a:sym typeface="Times New Roman"/>
              </a:defRPr>
            </a:lvl1pPr>
          </a:lstStyle>
          <a:p>
            <a:pPr/>
            <a:r>
              <a:t>Full Revelation Of God</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Text Placeholder 3"/>
          <p:cNvSpPr txBox="1"/>
          <p:nvPr>
            <p:ph type="body" idx="1"/>
          </p:nvPr>
        </p:nvSpPr>
        <p:spPr>
          <a:xfrm>
            <a:off x="526736" y="1220343"/>
            <a:ext cx="8160065" cy="5147034"/>
          </a:xfrm>
          <a:prstGeom prst="rect">
            <a:avLst/>
          </a:prstGeom>
        </p:spPr>
        <p:txBody>
          <a:bodyPr/>
          <a:lstStyle/>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He created the worlds, the universe (Hebrews 1:2, 10)</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He sustains all things (Hebrews 1:3)</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He is the Savior of sinners (Hebrews 1:3)</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He is the express image of God (Hebrews 1:3)</a:t>
            </a:r>
          </a:p>
        </p:txBody>
      </p:sp>
      <p:sp>
        <p:nvSpPr>
          <p:cNvPr id="126" name="Full Revelation Of God"/>
          <p:cNvSpPr txBox="1"/>
          <p:nvPr/>
        </p:nvSpPr>
        <p:spPr>
          <a:xfrm>
            <a:off x="483514" y="522681"/>
            <a:ext cx="8176972" cy="8618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5500">
                <a:solidFill>
                  <a:srgbClr val="FFFFFF"/>
                </a:solidFill>
                <a:latin typeface="Times New Roman"/>
                <a:ea typeface="Times New Roman"/>
                <a:cs typeface="Times New Roman"/>
                <a:sym typeface="Times New Roman"/>
              </a:defRPr>
            </a:lvl1pPr>
          </a:lstStyle>
          <a:p>
            <a:pPr/>
            <a:r>
              <a:t>Full Revelation Of God</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Text Placeholder 3"/>
          <p:cNvSpPr txBox="1"/>
          <p:nvPr>
            <p:ph type="body" idx="1"/>
          </p:nvPr>
        </p:nvSpPr>
        <p:spPr>
          <a:xfrm>
            <a:off x="526736" y="1220343"/>
            <a:ext cx="8160065" cy="5147034"/>
          </a:xfrm>
          <a:prstGeom prst="rect">
            <a:avLst/>
          </a:prstGeom>
        </p:spPr>
        <p:txBody>
          <a:bodyPr/>
          <a:lstStyle/>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He is heir of all things (Hebrews 1:2)</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He is seated in the place of power (Hebrews 1:3)</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He is greater than angels are (Hebrews 1:4-8)</a:t>
            </a:r>
          </a:p>
        </p:txBody>
      </p:sp>
      <p:sp>
        <p:nvSpPr>
          <p:cNvPr id="129" name="Full Revelation Of God"/>
          <p:cNvSpPr txBox="1"/>
          <p:nvPr/>
        </p:nvSpPr>
        <p:spPr>
          <a:xfrm>
            <a:off x="483514" y="522681"/>
            <a:ext cx="8176972" cy="8618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5500">
                <a:solidFill>
                  <a:srgbClr val="FFFFFF"/>
                </a:solidFill>
                <a:latin typeface="Times New Roman"/>
                <a:ea typeface="Times New Roman"/>
                <a:cs typeface="Times New Roman"/>
                <a:sym typeface="Times New Roman"/>
              </a:defRPr>
            </a:lvl1pPr>
          </a:lstStyle>
          <a:p>
            <a:pPr/>
            <a:r>
              <a:t>Full Revelation Of God</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Text Placeholder 3"/>
          <p:cNvSpPr txBox="1"/>
          <p:nvPr>
            <p:ph type="body" idx="1"/>
          </p:nvPr>
        </p:nvSpPr>
        <p:spPr>
          <a:xfrm>
            <a:off x="526736" y="1220343"/>
            <a:ext cx="8160065" cy="5147034"/>
          </a:xfrm>
          <a:prstGeom prst="rect">
            <a:avLst/>
          </a:prstGeom>
        </p:spPr>
        <p:txBody>
          <a:bodyPr/>
          <a:lstStyle/>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Angels occupy a very prominent place in the Bible and are held in high esteem</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The superiority of Jesus over the angels is shown in five ways:</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The angels are ministers or servants; Jesus is the begotten Son (Hebrews 1:5, 7, 14)</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Angels are creatures; He is the Creator (Hebrews 1:7-12)</a:t>
            </a:r>
          </a:p>
        </p:txBody>
      </p:sp>
      <p:sp>
        <p:nvSpPr>
          <p:cNvPr id="132" name="Better Than Angels"/>
          <p:cNvSpPr txBox="1"/>
          <p:nvPr/>
        </p:nvSpPr>
        <p:spPr>
          <a:xfrm>
            <a:off x="483514" y="522681"/>
            <a:ext cx="8176972" cy="8618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5500">
                <a:solidFill>
                  <a:srgbClr val="FFFFFF"/>
                </a:solidFill>
                <a:latin typeface="Times New Roman"/>
                <a:ea typeface="Times New Roman"/>
                <a:cs typeface="Times New Roman"/>
                <a:sym typeface="Times New Roman"/>
              </a:defRPr>
            </a:lvl1pPr>
          </a:lstStyle>
          <a:p>
            <a:pPr/>
            <a:r>
              <a:t>Better Than Angels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 name="Text Placeholder 3"/>
          <p:cNvSpPr txBox="1"/>
          <p:nvPr>
            <p:ph type="body" idx="1"/>
          </p:nvPr>
        </p:nvSpPr>
        <p:spPr>
          <a:xfrm>
            <a:off x="526736" y="1220343"/>
            <a:ext cx="8160065" cy="5147034"/>
          </a:xfrm>
          <a:prstGeom prst="rect">
            <a:avLst/>
          </a:prstGeom>
        </p:spPr>
        <p:txBody>
          <a:bodyPr/>
          <a:lstStyle/>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This epistle along with James was written to Christian Jews at Jerusalem</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It was written before Jerusalem was destroyed in 70 AD, rituals and sacrifices were still being made</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The probable date of the writing was between 62 AD and 68 AD</a:t>
            </a:r>
          </a:p>
        </p:txBody>
      </p:sp>
      <p:sp>
        <p:nvSpPr>
          <p:cNvPr id="81" name="Epistle To The Hebrews"/>
          <p:cNvSpPr txBox="1"/>
          <p:nvPr/>
        </p:nvSpPr>
        <p:spPr>
          <a:xfrm>
            <a:off x="518282" y="480495"/>
            <a:ext cx="8176973" cy="86186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5500">
                <a:solidFill>
                  <a:srgbClr val="FFFFFF"/>
                </a:solidFill>
                <a:latin typeface="Times New Roman"/>
                <a:ea typeface="Times New Roman"/>
                <a:cs typeface="Times New Roman"/>
                <a:sym typeface="Times New Roman"/>
              </a:defRPr>
            </a:lvl1pPr>
          </a:lstStyle>
          <a:p>
            <a:pPr/>
            <a:r>
              <a:t>Epistle To The Hebrews</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Text Placeholder 3"/>
          <p:cNvSpPr txBox="1"/>
          <p:nvPr>
            <p:ph type="body" idx="1"/>
          </p:nvPr>
        </p:nvSpPr>
        <p:spPr>
          <a:xfrm>
            <a:off x="526736" y="1220343"/>
            <a:ext cx="8160065" cy="5147034"/>
          </a:xfrm>
          <a:prstGeom prst="rect">
            <a:avLst/>
          </a:prstGeom>
        </p:spPr>
        <p:txBody>
          <a:bodyPr/>
          <a:lstStyle/>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The angels are commanded to worship Him; Jesus is the worshipped One (Hebrews 1:6)</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They are ministers of salvation; Jesus is the Author of salvation (Hebrews 1:13, 14)</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Jesus is the Ruler of the age to come; angels are subjects (Hebrews 2:5)</a:t>
            </a:r>
          </a:p>
        </p:txBody>
      </p:sp>
      <p:sp>
        <p:nvSpPr>
          <p:cNvPr id="135" name="Better Than Angels"/>
          <p:cNvSpPr txBox="1"/>
          <p:nvPr/>
        </p:nvSpPr>
        <p:spPr>
          <a:xfrm>
            <a:off x="483514" y="522681"/>
            <a:ext cx="8176972" cy="8618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5500">
                <a:solidFill>
                  <a:srgbClr val="FFFFFF"/>
                </a:solidFill>
                <a:latin typeface="Times New Roman"/>
                <a:ea typeface="Times New Roman"/>
                <a:cs typeface="Times New Roman"/>
                <a:sym typeface="Times New Roman"/>
              </a:defRPr>
            </a:lvl1pPr>
          </a:lstStyle>
          <a:p>
            <a:pPr/>
            <a:r>
              <a:t>Better Than Angels</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Text Placeholder 3"/>
          <p:cNvSpPr txBox="1"/>
          <p:nvPr>
            <p:ph type="body" idx="1"/>
          </p:nvPr>
        </p:nvSpPr>
        <p:spPr>
          <a:xfrm>
            <a:off x="526736" y="1220343"/>
            <a:ext cx="8160065" cy="5147034"/>
          </a:xfrm>
          <a:prstGeom prst="rect">
            <a:avLst/>
          </a:prstGeom>
        </p:spPr>
        <p:txBody>
          <a:bodyPr/>
          <a:lstStyle/>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The role of angels is given in verse 14, ministers to their heirs of salvation</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They are servants of God, the angels have a message that is real but yet limited</a:t>
            </a:r>
          </a:p>
          <a:p>
            <a:pPr lvl="1" marL="800100" indent="-342900" algn="l">
              <a:buClr>
                <a:schemeClr val="accent2">
                  <a:lumOff val="16690"/>
                </a:schemeClr>
              </a:buClr>
              <a:buSzPct val="100000"/>
              <a:buChar char="•"/>
              <a:defRPr sz="2500">
                <a:solidFill>
                  <a:srgbClr val="FFFFFF"/>
                </a:solidFill>
                <a:latin typeface="Arial"/>
                <a:ea typeface="Arial"/>
                <a:cs typeface="Arial"/>
                <a:sym typeface="Arial"/>
              </a:defRPr>
            </a:pPr>
            <a:r>
              <a:t>They are inferior both to Jesus Christ and the heirs of salvation</a:t>
            </a:r>
          </a:p>
        </p:txBody>
      </p:sp>
      <p:sp>
        <p:nvSpPr>
          <p:cNvPr id="138" name="Better Than Angels"/>
          <p:cNvSpPr txBox="1"/>
          <p:nvPr/>
        </p:nvSpPr>
        <p:spPr>
          <a:xfrm>
            <a:off x="483514" y="522681"/>
            <a:ext cx="8176972" cy="8618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5500">
                <a:solidFill>
                  <a:srgbClr val="FFFFFF"/>
                </a:solidFill>
                <a:latin typeface="Times New Roman"/>
                <a:ea typeface="Times New Roman"/>
                <a:cs typeface="Times New Roman"/>
                <a:sym typeface="Times New Roman"/>
              </a:defRPr>
            </a:lvl1pPr>
          </a:lstStyle>
          <a:p>
            <a:pPr/>
            <a:r>
              <a:t>Better Than Angels</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Text Placeholder 3"/>
          <p:cNvSpPr txBox="1"/>
          <p:nvPr>
            <p:ph type="body" idx="1"/>
          </p:nvPr>
        </p:nvSpPr>
        <p:spPr>
          <a:xfrm>
            <a:off x="526736" y="1220343"/>
            <a:ext cx="8160065" cy="5147034"/>
          </a:xfrm>
          <a:prstGeom prst="rect">
            <a:avLst/>
          </a:prstGeom>
        </p:spPr>
        <p:txBody>
          <a:bodyPr/>
          <a:lstStyle/>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Angels are glorious and powerful but Jesus Christ is more glorious and more powerful</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He is so much better than the angels are (Hebrews 1:4)</a:t>
            </a:r>
          </a:p>
        </p:txBody>
      </p:sp>
      <p:sp>
        <p:nvSpPr>
          <p:cNvPr id="141" name="Better Than Angels"/>
          <p:cNvSpPr txBox="1"/>
          <p:nvPr/>
        </p:nvSpPr>
        <p:spPr>
          <a:xfrm>
            <a:off x="483514" y="522681"/>
            <a:ext cx="8176972" cy="8618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5500">
                <a:solidFill>
                  <a:srgbClr val="FFFFFF"/>
                </a:solidFill>
                <a:latin typeface="Times New Roman"/>
                <a:ea typeface="Times New Roman"/>
                <a:cs typeface="Times New Roman"/>
                <a:sym typeface="Times New Roman"/>
              </a:defRPr>
            </a:lvl1pPr>
          </a:lstStyle>
          <a:p>
            <a:pPr/>
            <a:r>
              <a:t>Better Than Angels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 name="Text Placeholder 3"/>
          <p:cNvSpPr txBox="1"/>
          <p:nvPr>
            <p:ph type="body" idx="1"/>
          </p:nvPr>
        </p:nvSpPr>
        <p:spPr>
          <a:xfrm>
            <a:off x="526736" y="1220343"/>
            <a:ext cx="8160065" cy="5147034"/>
          </a:xfrm>
          <a:prstGeom prst="rect">
            <a:avLst/>
          </a:prstGeom>
        </p:spPr>
        <p:txBody>
          <a:bodyPr/>
          <a:lstStyle/>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It is a commentary on the Book of Leviticus and explains the significance of the Jewish rituals</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In this epistle we are taught that we have passed from the realm of shadows into that of reality</a:t>
            </a:r>
          </a:p>
        </p:txBody>
      </p:sp>
      <p:sp>
        <p:nvSpPr>
          <p:cNvPr id="84" name="Epistle To The Hebrews"/>
          <p:cNvSpPr txBox="1"/>
          <p:nvPr/>
        </p:nvSpPr>
        <p:spPr>
          <a:xfrm>
            <a:off x="518282" y="533228"/>
            <a:ext cx="8176973" cy="8618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5500">
                <a:solidFill>
                  <a:srgbClr val="FFFFFF"/>
                </a:solidFill>
                <a:latin typeface="Times New Roman"/>
                <a:ea typeface="Times New Roman"/>
                <a:cs typeface="Times New Roman"/>
                <a:sym typeface="Times New Roman"/>
              </a:defRPr>
            </a:lvl1pPr>
          </a:lstStyle>
          <a:p>
            <a:pPr/>
            <a:r>
              <a:t>Epistle To The Hebrews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 name="Text Placeholder 3"/>
          <p:cNvSpPr txBox="1"/>
          <p:nvPr>
            <p:ph type="body" idx="1"/>
          </p:nvPr>
        </p:nvSpPr>
        <p:spPr>
          <a:xfrm>
            <a:off x="526736" y="1220343"/>
            <a:ext cx="8160065" cy="5147034"/>
          </a:xfrm>
          <a:prstGeom prst="rect">
            <a:avLst/>
          </a:prstGeom>
        </p:spPr>
        <p:txBody>
          <a:bodyPr/>
          <a:lstStyle/>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The epistle to the Hebrews is anonymous and we cannot be certain regarding the identity of the author</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The writer was associated with Timothy (Hebrews 13:23)</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The writer was in bonds (Hebrews 10:34; 13:19)</a:t>
            </a:r>
          </a:p>
        </p:txBody>
      </p:sp>
      <p:sp>
        <p:nvSpPr>
          <p:cNvPr id="87" name="Authorship"/>
          <p:cNvSpPr txBox="1"/>
          <p:nvPr/>
        </p:nvSpPr>
        <p:spPr>
          <a:xfrm>
            <a:off x="483514" y="522681"/>
            <a:ext cx="8176972" cy="8618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5500">
                <a:solidFill>
                  <a:srgbClr val="FFFFFF"/>
                </a:solidFill>
                <a:latin typeface="Times New Roman"/>
                <a:ea typeface="Times New Roman"/>
                <a:cs typeface="Times New Roman"/>
                <a:sym typeface="Times New Roman"/>
              </a:defRPr>
            </a:lvl1pPr>
          </a:lstStyle>
          <a:p>
            <a:pPr/>
            <a:r>
              <a:t>Authorship</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 name="Text Placeholder 3"/>
          <p:cNvSpPr txBox="1"/>
          <p:nvPr>
            <p:ph type="body" idx="1"/>
          </p:nvPr>
        </p:nvSpPr>
        <p:spPr>
          <a:xfrm>
            <a:off x="526736" y="1220343"/>
            <a:ext cx="8160065" cy="5147034"/>
          </a:xfrm>
          <a:prstGeom prst="rect">
            <a:avLst/>
          </a:prstGeom>
        </p:spPr>
        <p:txBody>
          <a:bodyPr/>
          <a:lstStyle/>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The writer was writing from Italy (Hebrews 13:24)</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The writer was a Jew who was very familiar with the Jewish history and religion</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It is safe to conclude that Paul was the author</a:t>
            </a:r>
          </a:p>
        </p:txBody>
      </p:sp>
      <p:sp>
        <p:nvSpPr>
          <p:cNvPr id="90" name="Authorship"/>
          <p:cNvSpPr txBox="1"/>
          <p:nvPr/>
        </p:nvSpPr>
        <p:spPr>
          <a:xfrm>
            <a:off x="483514" y="522681"/>
            <a:ext cx="8176972" cy="8618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5500">
                <a:solidFill>
                  <a:srgbClr val="FFFFFF"/>
                </a:solidFill>
                <a:latin typeface="Times New Roman"/>
                <a:ea typeface="Times New Roman"/>
                <a:cs typeface="Times New Roman"/>
                <a:sym typeface="Times New Roman"/>
              </a:defRPr>
            </a:lvl1pPr>
          </a:lstStyle>
          <a:p>
            <a:pPr/>
            <a:r>
              <a:t>Authorship</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 name="Text Placeholder 3"/>
          <p:cNvSpPr txBox="1"/>
          <p:nvPr>
            <p:ph type="body" idx="1"/>
          </p:nvPr>
        </p:nvSpPr>
        <p:spPr>
          <a:xfrm>
            <a:off x="526736" y="1220343"/>
            <a:ext cx="8160065" cy="5147034"/>
          </a:xfrm>
          <a:prstGeom prst="rect">
            <a:avLst/>
          </a:prstGeom>
        </p:spPr>
        <p:txBody>
          <a:bodyPr/>
          <a:lstStyle/>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The theme of this epistle is two-fold:</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To exalt Jesus Christ as the full revelation of God and to hold Jesus up so that He might occupy our whole attention</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To warn the Hebrew Christians against apostasy</a:t>
            </a:r>
          </a:p>
        </p:txBody>
      </p:sp>
      <p:sp>
        <p:nvSpPr>
          <p:cNvPr id="93" name="The Theme Of The Epistle"/>
          <p:cNvSpPr txBox="1"/>
          <p:nvPr/>
        </p:nvSpPr>
        <p:spPr>
          <a:xfrm>
            <a:off x="483514" y="522681"/>
            <a:ext cx="8176972" cy="8618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5500">
                <a:solidFill>
                  <a:srgbClr val="FFFFFF"/>
                </a:solidFill>
                <a:latin typeface="Times New Roman"/>
                <a:ea typeface="Times New Roman"/>
                <a:cs typeface="Times New Roman"/>
                <a:sym typeface="Times New Roman"/>
              </a:defRPr>
            </a:lvl1pPr>
          </a:lstStyle>
          <a:p>
            <a:pPr/>
            <a:r>
              <a:t>The Theme Of The Epistle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 name="Text Placeholder 3"/>
          <p:cNvSpPr txBox="1"/>
          <p:nvPr>
            <p:ph type="body" idx="1"/>
          </p:nvPr>
        </p:nvSpPr>
        <p:spPr>
          <a:xfrm>
            <a:off x="526736" y="1220343"/>
            <a:ext cx="8160065" cy="5147034"/>
          </a:xfrm>
          <a:prstGeom prst="rect">
            <a:avLst/>
          </a:prstGeom>
        </p:spPr>
        <p:txBody>
          <a:bodyPr/>
          <a:lstStyle>
            <a:lvl1pPr marL="342899" indent="-342899" algn="l">
              <a:buClr>
                <a:schemeClr val="accent2">
                  <a:lumOff val="16690"/>
                </a:schemeClr>
              </a:buClr>
              <a:buSzPct val="100000"/>
              <a:buChar char="•"/>
              <a:defRPr sz="2500">
                <a:solidFill>
                  <a:srgbClr val="FFFFFF"/>
                </a:solidFill>
                <a:latin typeface="Arial"/>
                <a:ea typeface="Arial"/>
                <a:cs typeface="Arial"/>
                <a:sym typeface="Arial"/>
              </a:defRPr>
            </a:lvl1pPr>
          </a:lstStyle>
          <a:p>
            <a:pPr/>
            <a:r>
              <a:t>Because of the persecutions the church suffered and because the ancient religion of the Jews was right before their eyes in Jerusalem, there was the continual temptation to return to Judaism</a:t>
            </a:r>
          </a:p>
        </p:txBody>
      </p:sp>
      <p:sp>
        <p:nvSpPr>
          <p:cNvPr id="96" name="The Theme Of The Epistle"/>
          <p:cNvSpPr txBox="1"/>
          <p:nvPr/>
        </p:nvSpPr>
        <p:spPr>
          <a:xfrm>
            <a:off x="483514" y="522681"/>
            <a:ext cx="8176972" cy="8618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5500">
                <a:solidFill>
                  <a:srgbClr val="FFFFFF"/>
                </a:solidFill>
                <a:latin typeface="Times New Roman"/>
                <a:ea typeface="Times New Roman"/>
                <a:cs typeface="Times New Roman"/>
                <a:sym typeface="Times New Roman"/>
              </a:defRPr>
            </a:lvl1pPr>
          </a:lstStyle>
          <a:p>
            <a:pPr/>
            <a:r>
              <a:t>The Theme Of The Epistle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 name="Text Placeholder 3"/>
          <p:cNvSpPr txBox="1"/>
          <p:nvPr>
            <p:ph type="body" idx="1"/>
          </p:nvPr>
        </p:nvSpPr>
        <p:spPr>
          <a:xfrm>
            <a:off x="526736" y="1220343"/>
            <a:ext cx="8160065" cy="5147034"/>
          </a:xfrm>
          <a:prstGeom prst="rect">
            <a:avLst/>
          </a:prstGeom>
        </p:spPr>
        <p:txBody>
          <a:bodyPr/>
          <a:lstStyle/>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Better. This is the main key word of the epistle</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The epistle is a series of contrasts between the good things of Judaism and the better things of Christ </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Jesus Christ is better than angels are (Hebrews 1:4) </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We also read of a better covenant, a better sacrifice and a better resurrection</a:t>
            </a:r>
          </a:p>
        </p:txBody>
      </p:sp>
      <p:sp>
        <p:nvSpPr>
          <p:cNvPr id="99" name="Key Words"/>
          <p:cNvSpPr txBox="1"/>
          <p:nvPr/>
        </p:nvSpPr>
        <p:spPr>
          <a:xfrm>
            <a:off x="483514" y="522681"/>
            <a:ext cx="8176972" cy="8618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5500">
                <a:solidFill>
                  <a:srgbClr val="FFFFFF"/>
                </a:solidFill>
                <a:latin typeface="Times New Roman"/>
                <a:ea typeface="Times New Roman"/>
                <a:cs typeface="Times New Roman"/>
                <a:sym typeface="Times New Roman"/>
              </a:defRPr>
            </a:lvl1pPr>
          </a:lstStyle>
          <a:p>
            <a:pPr/>
            <a:r>
              <a:t>Key Words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Text Placeholder 3"/>
          <p:cNvSpPr txBox="1"/>
          <p:nvPr>
            <p:ph type="body" idx="1"/>
          </p:nvPr>
        </p:nvSpPr>
        <p:spPr>
          <a:xfrm>
            <a:off x="526736" y="1220343"/>
            <a:ext cx="8160065" cy="5147034"/>
          </a:xfrm>
          <a:prstGeom prst="rect">
            <a:avLst/>
          </a:prstGeom>
        </p:spPr>
        <p:txBody>
          <a:bodyPr/>
          <a:lstStyle/>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Perfection. This word with its corresponding verb and adjective occurs eleven time (Hebrews 6:1)</a:t>
            </a:r>
          </a:p>
          <a:p>
            <a:pPr marL="342899" indent="-342899" algn="l">
              <a:buClr>
                <a:schemeClr val="accent2">
                  <a:lumOff val="16690"/>
                </a:schemeClr>
              </a:buClr>
              <a:buSzPct val="100000"/>
              <a:buChar char="•"/>
              <a:defRPr sz="2500">
                <a:solidFill>
                  <a:srgbClr val="FFFFFF"/>
                </a:solidFill>
                <a:latin typeface="Arial"/>
                <a:ea typeface="Arial"/>
                <a:cs typeface="Arial"/>
                <a:sym typeface="Arial"/>
              </a:defRPr>
            </a:pPr>
            <a:r>
              <a:t>Eternal. This word also is found several times (Hebrews 5:9; 6:2; 9:12; 13:20</a:t>
            </a:r>
          </a:p>
        </p:txBody>
      </p:sp>
      <p:sp>
        <p:nvSpPr>
          <p:cNvPr id="102" name="Key Words"/>
          <p:cNvSpPr txBox="1"/>
          <p:nvPr/>
        </p:nvSpPr>
        <p:spPr>
          <a:xfrm>
            <a:off x="483514" y="522681"/>
            <a:ext cx="8176972" cy="8618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5500">
                <a:solidFill>
                  <a:srgbClr val="FFFFFF"/>
                </a:solidFill>
                <a:latin typeface="Times New Roman"/>
                <a:ea typeface="Times New Roman"/>
                <a:cs typeface="Times New Roman"/>
                <a:sym typeface="Times New Roman"/>
              </a:defRPr>
            </a:lvl1pPr>
          </a:lstStyle>
          <a:p>
            <a:pPr/>
            <a:r>
              <a:t>Key Words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Helvetica"/>
        <a:ea typeface="Helvetica"/>
        <a:cs typeface="Helvetica"/>
      </a:majorFont>
      <a:minorFont>
        <a:latin typeface="Trebuchet MS"/>
        <a:ea typeface="Trebuchet MS"/>
        <a:cs typeface="Trebuchet MS"/>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2">
              <a:lumOff val="16690"/>
            </a:schemeClr>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2">
              <a:lumOff val="16690"/>
            </a:schemeClr>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Helvetica"/>
        <a:ea typeface="Helvetica"/>
        <a:cs typeface="Helvetica"/>
      </a:majorFont>
      <a:minorFont>
        <a:latin typeface="Trebuchet MS"/>
        <a:ea typeface="Trebuchet MS"/>
        <a:cs typeface="Trebuchet MS"/>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2">
              <a:lumOff val="16690"/>
            </a:schemeClr>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2">
              <a:lumOff val="16690"/>
            </a:schemeClr>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