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2362200" y="6079066"/>
            <a:ext cx="4419600" cy="127002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2362200" y="6079066"/>
            <a:ext cx="4419600" cy="127002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2480733" y="1769533"/>
            <a:ext cx="4191002" cy="110067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Title Text"/>
          <p:cNvSpPr txBox="1"/>
          <p:nvPr>
            <p:ph type="title"/>
          </p:nvPr>
        </p:nvSpPr>
        <p:spPr>
          <a:xfrm>
            <a:off x="3454400" y="5740400"/>
            <a:ext cx="2175932" cy="50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468312" y="514969"/>
            <a:ext cx="8211826" cy="4869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370012" y="1371600"/>
            <a:ext cx="7315201" cy="46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30"/>
          <p:cNvSpPr txBox="1"/>
          <p:nvPr>
            <p:ph type="body" idx="1"/>
          </p:nvPr>
        </p:nvSpPr>
        <p:spPr>
          <a:xfrm>
            <a:off x="466087" y="1099167"/>
            <a:ext cx="8211826" cy="4869834"/>
          </a:xfrm>
          <a:prstGeom prst="rect">
            <a:avLst/>
          </a:prstGeom>
        </p:spPr>
        <p:txBody>
          <a:bodyPr/>
          <a:lstStyle/>
          <a:p>
            <a:pPr marL="320841" indent="-320841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Watch his attitudes</a:t>
            </a:r>
          </a:p>
          <a:p>
            <a:pPr lvl="1" marL="661736" indent="-280735" algn="l">
              <a:spcBef>
                <a:spcPts val="0"/>
              </a:spcBef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remain cheerful and thankful despite conditions</a:t>
            </a:r>
          </a:p>
          <a:p>
            <a:pPr lvl="1" marL="661736" indent="-280735" algn="l">
              <a:spcBef>
                <a:spcPts val="0"/>
              </a:spcBef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Never complain/be critical despite conditions</a:t>
            </a:r>
          </a:p>
          <a:p>
            <a:pPr lvl="1" marL="661736" indent="-280735" algn="l">
              <a:spcBef>
                <a:spcPts val="0"/>
              </a:spcBef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Remember God is providing for him</a:t>
            </a:r>
          </a:p>
          <a:p>
            <a:pPr lvl="1" marL="661736" indent="-280735" algn="l">
              <a:spcBef>
                <a:spcPts val="0"/>
              </a:spcBef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maintain a spirit of humility/cooperation with pastor</a:t>
            </a:r>
          </a:p>
        </p:txBody>
      </p:sp>
      <p:sp>
        <p:nvSpPr>
          <p:cNvPr id="56" name="Attitude"/>
          <p:cNvSpPr txBox="1"/>
          <p:nvPr/>
        </p:nvSpPr>
        <p:spPr>
          <a:xfrm>
            <a:off x="467481" y="532789"/>
            <a:ext cx="8209038" cy="861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Attitude</a:t>
            </a:r>
            <a:r>
              <a:rPr b="0" sz="18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30"/>
          <p:cNvSpPr txBox="1"/>
          <p:nvPr>
            <p:ph type="body" idx="1"/>
          </p:nvPr>
        </p:nvSpPr>
        <p:spPr>
          <a:xfrm>
            <a:off x="466087" y="1099168"/>
            <a:ext cx="8211826" cy="4869832"/>
          </a:xfrm>
          <a:prstGeom prst="rect">
            <a:avLst/>
          </a:prstGeom>
        </p:spPr>
        <p:txBody>
          <a:bodyPr/>
          <a:lstStyle/>
          <a:p>
            <a:pPr marL="320841" indent="-320841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Watch his manner of dress</a:t>
            </a:r>
          </a:p>
          <a:p>
            <a:pPr lvl="1" marL="701841" indent="-320841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Dress to be conservative and attractive</a:t>
            </a:r>
          </a:p>
          <a:p>
            <a:pPr lvl="1" marL="701841" indent="-320841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 neat, tidy and well groomed</a:t>
            </a:r>
          </a:p>
          <a:p>
            <a:pPr lvl="1" marL="701841" indent="-320841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Hair cut and be clean shaven</a:t>
            </a:r>
          </a:p>
          <a:p>
            <a:pPr lvl="1" marL="701841" indent="-320841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Appearance must exalt Jesus Christ!</a:t>
            </a:r>
          </a:p>
        </p:txBody>
      </p:sp>
      <p:sp>
        <p:nvSpPr>
          <p:cNvPr id="59" name="Manner of Dress"/>
          <p:cNvSpPr txBox="1"/>
          <p:nvPr/>
        </p:nvSpPr>
        <p:spPr>
          <a:xfrm>
            <a:off x="467481" y="532789"/>
            <a:ext cx="8209038" cy="861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Manner of Dress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30"/>
          <p:cNvSpPr txBox="1"/>
          <p:nvPr>
            <p:ph type="body" idx="1"/>
          </p:nvPr>
        </p:nvSpPr>
        <p:spPr>
          <a:xfrm>
            <a:off x="466087" y="1099168"/>
            <a:ext cx="8211826" cy="4869832"/>
          </a:xfrm>
          <a:prstGeom prst="rect">
            <a:avLst/>
          </a:prstGeom>
        </p:spPr>
        <p:txBody>
          <a:bodyPr/>
          <a:lstStyle/>
          <a:p>
            <a:pPr marL="320841" indent="-320841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 able to handle finances</a:t>
            </a:r>
          </a:p>
          <a:p>
            <a:pPr lvl="1" marL="701841" indent="-320841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Should keep out of debt</a:t>
            </a:r>
          </a:p>
          <a:p>
            <a:pPr lvl="1" marL="701841" indent="-320841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Remember a vehicle is a means of transportation</a:t>
            </a:r>
          </a:p>
          <a:p>
            <a:pPr lvl="1" marL="701841" indent="-320841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Have a clear understanding with pastor in regards to finance before accepting invitation</a:t>
            </a:r>
          </a:p>
          <a:p>
            <a:pPr lvl="1" marL="701841" indent="-320841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offerings should be reported to the Pastor</a:t>
            </a:r>
          </a:p>
        </p:txBody>
      </p:sp>
      <p:sp>
        <p:nvSpPr>
          <p:cNvPr id="62" name="Finances"/>
          <p:cNvSpPr txBox="1"/>
          <p:nvPr/>
        </p:nvSpPr>
        <p:spPr>
          <a:xfrm>
            <a:off x="467481" y="532789"/>
            <a:ext cx="8209038" cy="861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Finances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30"/>
          <p:cNvSpPr txBox="1"/>
          <p:nvPr>
            <p:ph type="body" idx="1"/>
          </p:nvPr>
        </p:nvSpPr>
        <p:spPr>
          <a:xfrm>
            <a:off x="466087" y="1099168"/>
            <a:ext cx="8211826" cy="4869832"/>
          </a:xfrm>
          <a:prstGeom prst="rect">
            <a:avLst/>
          </a:prstGeom>
        </p:spPr>
        <p:txBody>
          <a:bodyPr/>
          <a:lstStyle/>
          <a:p>
            <a:pPr marL="320841" indent="-320841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 prepared to keep his word</a:t>
            </a:r>
          </a:p>
          <a:p>
            <a:pPr lvl="1" marL="701841" indent="-320841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know how to schedule services</a:t>
            </a:r>
          </a:p>
          <a:p>
            <a:pPr lvl="1" marL="701841" indent="-320841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pray and consult pastor before canceling or postponing any services</a:t>
            </a:r>
          </a:p>
        </p:txBody>
      </p:sp>
      <p:sp>
        <p:nvSpPr>
          <p:cNvPr id="65" name="Keeping His Word"/>
          <p:cNvSpPr txBox="1"/>
          <p:nvPr/>
        </p:nvSpPr>
        <p:spPr>
          <a:xfrm>
            <a:off x="467481" y="532789"/>
            <a:ext cx="8209038" cy="861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Keeping His Word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0"/>
          <p:cNvSpPr txBox="1"/>
          <p:nvPr>
            <p:ph type="body" idx="1"/>
          </p:nvPr>
        </p:nvSpPr>
        <p:spPr>
          <a:xfrm>
            <a:off x="466087" y="1099168"/>
            <a:ext cx="8211826" cy="4869832"/>
          </a:xfrm>
          <a:prstGeom prst="rect">
            <a:avLst/>
          </a:prstGeom>
        </p:spPr>
        <p:txBody>
          <a:bodyPr/>
          <a:lstStyle/>
          <a:p>
            <a:pPr marL="320841" indent="-320841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must not listen to criticism of the pastor</a:t>
            </a:r>
          </a:p>
          <a:p>
            <a:pPr marL="320841" indent="-320841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must not interfere in the affairs of the church</a:t>
            </a:r>
          </a:p>
          <a:p>
            <a:pPr marL="320841" indent="-320841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must not accept any invitations to visit the saints without the pastor’s permission</a:t>
            </a:r>
          </a:p>
          <a:p>
            <a:pPr marL="320841" indent="-320841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must not carry news and gossip to the next church</a:t>
            </a:r>
          </a:p>
        </p:txBody>
      </p:sp>
      <p:sp>
        <p:nvSpPr>
          <p:cNvPr id="68" name="Gossip"/>
          <p:cNvSpPr txBox="1"/>
          <p:nvPr/>
        </p:nvSpPr>
        <p:spPr>
          <a:xfrm>
            <a:off x="467481" y="532789"/>
            <a:ext cx="8209038" cy="861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Gossip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