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740"/>
    <a:srgbClr val="CAAA79"/>
    <a:srgbClr val="B70011"/>
    <a:srgbClr val="BB0012"/>
    <a:srgbClr val="E6D3AC"/>
    <a:srgbClr val="EEE0B3"/>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6" autoAdjust="0"/>
    <p:restoredTop sz="94646"/>
  </p:normalViewPr>
  <p:slideViewPr>
    <p:cSldViewPr snapToGrid="0" snapToObjects="1">
      <p:cViewPr varScale="1">
        <p:scale>
          <a:sx n="72" d="100"/>
          <a:sy n="72" d="100"/>
        </p:scale>
        <p:origin x="72"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794341" y="4431784"/>
            <a:ext cx="2900489" cy="215279"/>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794341" y="4431784"/>
            <a:ext cx="2900489" cy="215279"/>
          </a:xfrm>
        </p:spPr>
        <p:txBody>
          <a:bodyPr anchor="ct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559559" y="2238232"/>
            <a:ext cx="4374108" cy="1774209"/>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68"/>
            <a:ext cx="4943024" cy="5913127"/>
          </a:xfrm>
        </p:spPr>
        <p:txBody>
          <a:bodyPr anchor="ctr"/>
          <a:lstStyle>
            <a:lvl1pPr algn="ctr">
              <a:defRPr baseline="0">
                <a:solidFill>
                  <a:schemeClr val="tx1"/>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14968"/>
            <a:ext cx="4943024" cy="5913127"/>
          </a:xfrm>
        </p:spPr>
        <p:txBody>
          <a:bodyPr anchor="ctr"/>
          <a:lstStyle>
            <a:lvl1pPr algn="ctr">
              <a:defRPr baseline="0">
                <a:solidFill>
                  <a:schemeClr val="tx1"/>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14968"/>
            <a:ext cx="4943024" cy="5913127"/>
          </a:xfrm>
        </p:spPr>
        <p:txBody>
          <a:bodyPr anchor="ctr"/>
          <a:lstStyle>
            <a:lvl1pPr algn="ctr">
              <a:defRPr baseline="0">
                <a:solidFill>
                  <a:schemeClr val="tx1"/>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5547052" y="514968"/>
            <a:ext cx="3385408" cy="135477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5" y="514971"/>
            <a:ext cx="8219433" cy="415938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Tahoma" charset="0"/>
          <a:ea typeface="Tahoma" charset="0"/>
          <a:cs typeface="Tahoma" charset="0"/>
        </a:defRPr>
      </a:lvl1pPr>
    </p:titleStyle>
    <p:bodyStyle>
      <a:lvl1pPr marL="0" indent="0" algn="ctr" defTabSz="914400" rtl="0" eaLnBrk="1" latinLnBrk="0" hangingPunct="1">
        <a:spcBef>
          <a:spcPct val="20000"/>
        </a:spcBef>
        <a:buFont typeface="Arial"/>
        <a:buNone/>
        <a:defRPr sz="3000" kern="1200">
          <a:solidFill>
            <a:srgbClr val="083740"/>
          </a:solidFill>
          <a:latin typeface="Tahoma" charset="0"/>
          <a:ea typeface="Tahoma" charset="0"/>
          <a:cs typeface="Tahoma" charset="0"/>
        </a:defRPr>
      </a:lvl1pPr>
      <a:lvl2pPr marL="914400" indent="-457200" algn="ctr" defTabSz="914400" rtl="0" eaLnBrk="1" latinLnBrk="0" hangingPunct="1">
        <a:spcBef>
          <a:spcPct val="20000"/>
        </a:spcBef>
        <a:buFont typeface="Arial"/>
        <a:buChar char="•"/>
        <a:defRPr sz="3000" kern="1200">
          <a:solidFill>
            <a:srgbClr val="083740"/>
          </a:solidFill>
          <a:latin typeface="Tahoma" charset="0"/>
          <a:ea typeface="Tahoma" charset="0"/>
          <a:cs typeface="Tahoma" charset="0"/>
        </a:defRPr>
      </a:lvl2pPr>
      <a:lvl3pPr marL="914400" indent="0" algn="ctr" defTabSz="914400" rtl="0" eaLnBrk="1" latinLnBrk="0" hangingPunct="1">
        <a:spcBef>
          <a:spcPct val="20000"/>
        </a:spcBef>
        <a:buFont typeface="Arial" pitchFamily="34" charset="0"/>
        <a:buNone/>
        <a:defRPr sz="3000" kern="1200">
          <a:solidFill>
            <a:srgbClr val="083740"/>
          </a:solidFill>
          <a:latin typeface="Tahoma" charset="0"/>
          <a:ea typeface="Tahoma" charset="0"/>
          <a:cs typeface="Tahoma" charset="0"/>
        </a:defRPr>
      </a:lvl3pPr>
      <a:lvl4pPr marL="1371600" indent="0" algn="ctr" defTabSz="914400" rtl="0" eaLnBrk="1" latinLnBrk="0" hangingPunct="1">
        <a:spcBef>
          <a:spcPct val="20000"/>
        </a:spcBef>
        <a:buFont typeface="Arial" pitchFamily="34" charset="0"/>
        <a:buNone/>
        <a:defRPr sz="3000" kern="1200">
          <a:solidFill>
            <a:srgbClr val="083740"/>
          </a:solidFill>
          <a:latin typeface="Tahoma" charset="0"/>
          <a:ea typeface="Tahoma" charset="0"/>
          <a:cs typeface="Tahoma" charset="0"/>
        </a:defRPr>
      </a:lvl4pPr>
      <a:lvl5pPr marL="1828800" indent="0" algn="ctr" defTabSz="914400" rtl="0" eaLnBrk="1" latinLnBrk="0" hangingPunct="1">
        <a:spcBef>
          <a:spcPct val="20000"/>
        </a:spcBef>
        <a:buFont typeface="Arial" pitchFamily="34" charset="0"/>
        <a:buNone/>
        <a:defRPr sz="3000" kern="1200">
          <a:solidFill>
            <a:srgbClr val="083740"/>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1556423"/>
            <a:ext cx="5562836" cy="3159601"/>
          </a:xfrm>
        </p:spPr>
        <p:txBody>
          <a:bodyPr/>
          <a:lstStyle/>
          <a:p>
            <a:r>
              <a:rPr lang="en-US" dirty="0" smtClean="0">
                <a:latin typeface="ArtlookinOneType" pitchFamily="2" charset="0"/>
              </a:rPr>
              <a:t>Is Saturday</a:t>
            </a:r>
          </a:p>
          <a:p>
            <a:r>
              <a:rPr lang="en-US" sz="6600" dirty="0" smtClean="0">
                <a:latin typeface="GRUPO3 Regular" pitchFamily="50" charset="0"/>
              </a:rPr>
              <a:t>Door Knocking</a:t>
            </a:r>
          </a:p>
          <a:p>
            <a:r>
              <a:rPr lang="en-US" dirty="0" smtClean="0">
                <a:latin typeface="ArtlookinOneType" pitchFamily="2" charset="0"/>
              </a:rPr>
              <a:t>Still Effective?</a:t>
            </a:r>
            <a:endParaRPr lang="en-US" dirty="0">
              <a:latin typeface="ArtlookinOneType" pitchFamily="2" charset="0"/>
            </a:endParaRPr>
          </a:p>
        </p:txBody>
      </p:sp>
      <p:sp>
        <p:nvSpPr>
          <p:cNvPr id="4" name="TextBox 3"/>
          <p:cNvSpPr txBox="1"/>
          <p:nvPr/>
        </p:nvSpPr>
        <p:spPr>
          <a:xfrm>
            <a:off x="2002274" y="4676795"/>
            <a:ext cx="2494914" cy="523220"/>
          </a:xfrm>
          <a:prstGeom prst="rect">
            <a:avLst/>
          </a:prstGeom>
          <a:noFill/>
        </p:spPr>
        <p:txBody>
          <a:bodyPr wrap="none" rtlCol="0">
            <a:spAutoFit/>
          </a:bodyPr>
          <a:lstStyle/>
          <a:p>
            <a:r>
              <a:rPr lang="en-US" sz="2800" b="1" dirty="0" smtClean="0">
                <a:latin typeface="Abadi MT Condensed Light" panose="020B0306030101010103" pitchFamily="34" charset="0"/>
              </a:rPr>
              <a:t>By Tim </a:t>
            </a:r>
            <a:r>
              <a:rPr lang="en-US" sz="2800" b="1" dirty="0" err="1" smtClean="0">
                <a:latin typeface="Abadi MT Condensed Light" panose="020B0306030101010103" pitchFamily="34" charset="0"/>
              </a:rPr>
              <a:t>Massengale</a:t>
            </a:r>
            <a:endParaRPr lang="en-US" sz="2800" b="1" dirty="0">
              <a:latin typeface="Abadi MT Condensed Light" panose="020B0306030101010103" pitchFamily="34" charset="0"/>
            </a:endParaRPr>
          </a:p>
        </p:txBody>
      </p:sp>
      <p:pic>
        <p:nvPicPr>
          <p:cNvPr id="5" name="Picture 4"/>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40548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514971"/>
            <a:ext cx="8219433" cy="5143707"/>
          </a:xfrm>
        </p:spPr>
        <p:txBody>
          <a:bodyPr anchor="t">
            <a:normAutofit/>
          </a:bodyPr>
          <a:lstStyle/>
          <a:p>
            <a:r>
              <a:rPr lang="en-US" dirty="0" smtClean="0">
                <a:latin typeface="Times New Roman" panose="02020603050405020304" pitchFamily="18" charset="0"/>
                <a:cs typeface="Times New Roman" panose="02020603050405020304" pitchFamily="18" charset="0"/>
              </a:rPr>
              <a:t>Plan to Use a Variety of Methods in Door Knocking</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Get home Bible Studies with the Quest Survey</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Enroll Sunday School Members with Enroll-to-Grow</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Get Kids for your Bus, Van, or Car Ministry</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Offer a ride Sunday morning to those lacking transportation</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Sign-up kids for Boy’s and Girl’s Scouts or Kids Clubs</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Flyer &amp; ticket distribution for special events</a:t>
            </a: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177969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514971"/>
            <a:ext cx="8219433" cy="5143707"/>
          </a:xfrm>
        </p:spPr>
        <p:txBody>
          <a:bodyPr anchor="t">
            <a:normAutofit/>
          </a:bodyPr>
          <a:lstStyle/>
          <a:p>
            <a:r>
              <a:rPr lang="en-US" dirty="0" smtClean="0">
                <a:latin typeface="Times New Roman" panose="02020603050405020304" pitchFamily="18" charset="0"/>
                <a:cs typeface="Times New Roman" panose="02020603050405020304" pitchFamily="18" charset="0"/>
              </a:rPr>
              <a:t>Several Keys to Success:</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Select well in advance what method to use.</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Start your team in lower class neighborhoods.</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Divide groups into smaller teams and have friendly competition.</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Encourage those who feel they cannot knock on doors to pray for those who do.</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Be consistent.</a:t>
            </a: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346659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448711"/>
            <a:ext cx="8219433" cy="4653377"/>
          </a:xfrm>
        </p:spPr>
        <p:txBody>
          <a:bodyPr anchor="t">
            <a:normAutofit/>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Once a quarter, invite the whole church out for a special “big” push.</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Don’t pair-up people who participate.</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Areas knocked should be placed on a map so the teams don’t overlap them.</a:t>
            </a: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148710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514971"/>
            <a:ext cx="8219433" cy="5143707"/>
          </a:xfrm>
        </p:spPr>
        <p:txBody>
          <a:bodyPr anchor="t">
            <a:normAutofit/>
          </a:bodyPr>
          <a:lstStyle/>
          <a:p>
            <a:r>
              <a:rPr lang="en-US" dirty="0" smtClean="0">
                <a:latin typeface="Times New Roman" panose="02020603050405020304" pitchFamily="18" charset="0"/>
                <a:cs typeface="Times New Roman" panose="02020603050405020304" pitchFamily="18" charset="0"/>
              </a:rPr>
              <a:t>In Conclusion</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D.L. </a:t>
            </a:r>
            <a:r>
              <a:rPr lang="en-US" sz="2800" dirty="0">
                <a:latin typeface="Times New Roman" panose="02020603050405020304" pitchFamily="18" charset="0"/>
                <a:cs typeface="Times New Roman" panose="02020603050405020304" pitchFamily="18" charset="0"/>
              </a:rPr>
              <a:t>Moody: “I would rather train ten soul winners than win ten souls</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key to effective personal evangelism and outreach is for a pastor to reproduce his burden and ability into the hearts of his people</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pastor cannot allow occasional poor participation to discourage him in consistently sowing the seed of the Word of God.</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249207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514971"/>
            <a:ext cx="8219433" cy="5143707"/>
          </a:xfrm>
        </p:spPr>
        <p:txBody>
          <a:bodyPr anchor="t">
            <a:normAutofit/>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visiting pastor is once to have said to his fellow pastor after the announced visitation was poorly attended, </a:t>
            </a:r>
            <a:r>
              <a:rPr lang="en-US" sz="2800" dirty="0" smtClean="0">
                <a:latin typeface="Times New Roman" panose="02020603050405020304" pitchFamily="18" charset="0"/>
                <a:cs typeface="Times New Roman" panose="02020603050405020304" pitchFamily="18" charset="0"/>
              </a:rPr>
              <a:t>“Isn't </a:t>
            </a:r>
            <a:r>
              <a:rPr lang="en-US" sz="2800" dirty="0">
                <a:latin typeface="Times New Roman" panose="02020603050405020304" pitchFamily="18" charset="0"/>
                <a:cs typeface="Times New Roman" panose="02020603050405020304" pitchFamily="18" charset="0"/>
              </a:rPr>
              <a:t>it terrible that so few come out for Saturday Door Knocking? This is why I don't even do it</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which the pastor replied, </a:t>
            </a:r>
            <a:r>
              <a:rPr lang="en-US" sz="2800" dirty="0" smtClean="0">
                <a:latin typeface="Times New Roman" panose="02020603050405020304" pitchFamily="18" charset="0"/>
                <a:cs typeface="Times New Roman" panose="02020603050405020304" pitchFamily="18" charset="0"/>
              </a:rPr>
              <a:t>“Poor </a:t>
            </a:r>
            <a:r>
              <a:rPr lang="en-US" sz="2800" dirty="0">
                <a:latin typeface="Times New Roman" panose="02020603050405020304" pitchFamily="18" charset="0"/>
                <a:cs typeface="Times New Roman" panose="02020603050405020304" pitchFamily="18" charset="0"/>
              </a:rPr>
              <a:t>as it is, I like the way we do something better than the way you do nothing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May </a:t>
            </a:r>
            <a:r>
              <a:rPr lang="en-US" sz="2800" dirty="0">
                <a:latin typeface="Times New Roman" panose="02020603050405020304" pitchFamily="18" charset="0"/>
                <a:cs typeface="Times New Roman" panose="02020603050405020304" pitchFamily="18" charset="0"/>
              </a:rPr>
              <a:t>God bless you with an abundance of harvest and a growing church!</a:t>
            </a:r>
          </a:p>
          <a:p>
            <a:pPr marL="457200" indent="-457200" algn="l">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187482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lstStyle/>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years, door knocking was about the only type of consistent </a:t>
            </a:r>
            <a:r>
              <a:rPr lang="en-US" dirty="0" smtClean="0">
                <a:latin typeface="Times New Roman" panose="02020603050405020304" pitchFamily="18" charset="0"/>
                <a:cs typeface="Times New Roman" panose="02020603050405020304" pitchFamily="18" charset="0"/>
              </a:rPr>
              <a:t>outreach.</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Outreach" and "door knocking" were pretty much synonymous terms: where you found the one, you would normally find the other</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Today</a:t>
            </a:r>
            <a:r>
              <a:rPr lang="en-US" sz="2800" dirty="0">
                <a:latin typeface="Times New Roman" panose="02020603050405020304" pitchFamily="18" charset="0"/>
                <a:cs typeface="Times New Roman" panose="02020603050405020304" pitchFamily="18" charset="0"/>
              </a:rPr>
              <a:t>, except for a handful of die-hard adherents, few churches walk the neighborhoods and ring the doorbells.</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normAutofit/>
          </a:bodyPr>
          <a:lstStyle/>
          <a:p>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new approaches have given greater effectiveness to this type of ministry, bringing a reevaluation in the hearts of </a:t>
            </a:r>
            <a:r>
              <a:rPr lang="en-US" dirty="0" smtClean="0">
                <a:latin typeface="Times New Roman" panose="02020603050405020304" pitchFamily="18" charset="0"/>
                <a:cs typeface="Times New Roman" panose="02020603050405020304" pitchFamily="18" charset="0"/>
              </a:rPr>
              <a:t>many.</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Perhaps </a:t>
            </a:r>
            <a:r>
              <a:rPr lang="en-US" sz="2400" dirty="0">
                <a:latin typeface="Times New Roman" panose="02020603050405020304" pitchFamily="18" charset="0"/>
                <a:cs typeface="Times New Roman" panose="02020603050405020304" pitchFamily="18" charset="0"/>
              </a:rPr>
              <a:t>this is because such a heavy emphasis has been placed here in the past. Or maybe it's because that's what Mom and Dad always did.</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whatever the reason, the doorbells are ringing again and the churches doing so are singing it's praises as new contacts are being made and home Bible studies are being set up.. </a:t>
            </a:r>
          </a:p>
          <a:p>
            <a:pPr marL="342900" indent="-3429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42423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normAutofit lnSpcReduction="10000"/>
          </a:bodyPr>
          <a:lstStyle/>
          <a:p>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has brought about this change? Simply this: A realization that for any outreach to be effective, it must meet people's </a:t>
            </a:r>
            <a:r>
              <a:rPr lang="en-US" dirty="0" smtClean="0">
                <a:latin typeface="Times New Roman" panose="02020603050405020304" pitchFamily="18" charset="0"/>
                <a:cs typeface="Times New Roman" panose="02020603050405020304" pitchFamily="18" charset="0"/>
              </a:rPr>
              <a:t>needs.</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go up to someone's door and invite them to church is fine – but let’s face it, seldom do they ever come. The entire sequence says, "I want you to do something for me - come to my church</a:t>
            </a:r>
            <a:r>
              <a:rPr lang="en-US" sz="2400"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Unfortunately </a:t>
            </a:r>
            <a:r>
              <a:rPr lang="en-US" sz="2400" dirty="0">
                <a:latin typeface="Times New Roman" panose="02020603050405020304" pitchFamily="18" charset="0"/>
                <a:cs typeface="Times New Roman" panose="02020603050405020304" pitchFamily="18" charset="0"/>
              </a:rPr>
              <a:t>we live in a very "me" oriented generation. The world's view of everything today seems to say "what's in it for me? What will I get out of it?"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239561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norm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change in approach has been to offer a needed service, to give them something they </a:t>
            </a:r>
            <a:r>
              <a:rPr lang="en-US" dirty="0" smtClean="0">
                <a:latin typeface="Times New Roman" panose="02020603050405020304" pitchFamily="18" charset="0"/>
                <a:cs typeface="Times New Roman" panose="02020603050405020304" pitchFamily="18" charset="0"/>
              </a:rPr>
              <a:t>want:</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Personal Bible course (Home Bible Study)</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Belonging to a Sunday School (Sunday School Enroll-to-Grow)</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Bible Education for their children (Bus Ministry)</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Ride for those lacking transportation (Car Ministry)</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Social/educational program for youth (Youth Ministry)</a:t>
            </a:r>
          </a:p>
          <a:p>
            <a:pPr marL="34290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Enjoyable activity (church drama, musical, program)</a:t>
            </a: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27009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normAutofit/>
          </a:bodyPr>
          <a:lstStyle/>
          <a:p>
            <a:r>
              <a:rPr lang="en-US" dirty="0" smtClean="0">
                <a:latin typeface="Times New Roman" panose="02020603050405020304" pitchFamily="18" charset="0"/>
                <a:cs typeface="Times New Roman" panose="02020603050405020304" pitchFamily="18" charset="0"/>
              </a:rPr>
              <a:t>Developing the Ministry</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First</a:t>
            </a:r>
            <a:r>
              <a:rPr lang="en-US" sz="2800" dirty="0">
                <a:latin typeface="Times New Roman" panose="02020603050405020304" pitchFamily="18" charset="0"/>
                <a:cs typeface="Times New Roman" panose="02020603050405020304" pitchFamily="18" charset="0"/>
              </a:rPr>
              <a:t>, place "Saturday Door Knocking" on your annual outreach commitment form (if you don’t have an annual outreach commitment service, preach a sermon on the need to reach the lost and ask all who are willing to participate in door knocking to sign a list</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Explain that those who commit to involvement that they will only be going out one Saturday per month.</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28830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Once </a:t>
            </a:r>
            <a:r>
              <a:rPr lang="en-US" sz="2800" dirty="0">
                <a:latin typeface="Times New Roman" panose="02020603050405020304" pitchFamily="18" charset="0"/>
                <a:cs typeface="Times New Roman" panose="02020603050405020304" pitchFamily="18" charset="0"/>
              </a:rPr>
              <a:t>people have committed to involvement, draw up a six-month schedule of what Saturdays will be used for this ministry</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Post the schedule and give a copy to each person involved. This will help them plan on being there</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Announce </a:t>
            </a:r>
            <a:r>
              <a:rPr lang="en-US" sz="2800" dirty="0">
                <a:latin typeface="Times New Roman" panose="02020603050405020304" pitchFamily="18" charset="0"/>
                <a:cs typeface="Times New Roman" panose="02020603050405020304" pitchFamily="18" charset="0"/>
              </a:rPr>
              <a:t>the intended Saturday the Sunday and Bible study night before going. Put a notice in the church bulletin if you have one.</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240519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448711"/>
            <a:ext cx="8219433" cy="4653377"/>
          </a:xfrm>
        </p:spPr>
        <p:txBody>
          <a:bodyPr anchor="t">
            <a:normAutofit lnSpcReduction="10000"/>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Also </a:t>
            </a:r>
            <a:r>
              <a:rPr lang="en-US" sz="2800" dirty="0">
                <a:latin typeface="Times New Roman" panose="02020603050405020304" pitchFamily="18" charset="0"/>
                <a:cs typeface="Times New Roman" panose="02020603050405020304" pitchFamily="18" charset="0"/>
              </a:rPr>
              <a:t>the director of this ministry must call all team members the Thursday or Friday before going out and get a verbal commitment from each to be there Saturday </a:t>
            </a:r>
            <a:r>
              <a:rPr lang="en-US" sz="2800" dirty="0" smtClean="0">
                <a:latin typeface="Times New Roman" panose="02020603050405020304" pitchFamily="18" charset="0"/>
                <a:cs typeface="Times New Roman" panose="02020603050405020304" pitchFamily="18" charset="0"/>
              </a:rPr>
              <a:t>morning.</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is a MUST! Since they don't go out every week, and it's not always on the same Saturday of the month, people tend to forget</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door knocking team should meet at the church Saturday morning at about 9:30 a.m. After a short time of prayer, they hit the streets and knock on doors until noon.</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125451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315" y="448711"/>
            <a:ext cx="8219433" cy="4653377"/>
          </a:xfrm>
        </p:spPr>
        <p:txBody>
          <a:bodyPr anchor="t">
            <a:normAutofit/>
          </a:bodyPr>
          <a:lstStyle/>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then return to the church for a group lunch (brown-bag or potluck style</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After </a:t>
            </a:r>
            <a:r>
              <a:rPr lang="en-US" sz="2800" dirty="0">
                <a:latin typeface="Times New Roman" panose="02020603050405020304" pitchFamily="18" charset="0"/>
                <a:cs typeface="Times New Roman" panose="02020603050405020304" pitchFamily="18" charset="0"/>
              </a:rPr>
              <a:t>lunch, the director should give the group a quick "pep talk</a:t>
            </a:r>
            <a:r>
              <a:rPr lang="en-US" sz="2800"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Have </a:t>
            </a:r>
            <a:r>
              <a:rPr lang="en-US" sz="2800" dirty="0">
                <a:latin typeface="Times New Roman" panose="02020603050405020304" pitchFamily="18" charset="0"/>
                <a:cs typeface="Times New Roman" panose="02020603050405020304" pitchFamily="18" charset="0"/>
              </a:rPr>
              <a:t>testimonies from those that have had success. This will inspire those who may have had a bad morning. The team may then goes out for another hour or two following lunch. </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23917" y="5256551"/>
            <a:ext cx="3313437" cy="1742324"/>
          </a:xfrm>
          <a:prstGeom prst="rect">
            <a:avLst/>
          </a:prstGeom>
        </p:spPr>
      </p:pic>
    </p:spTree>
    <p:extLst>
      <p:ext uri="{BB962C8B-B14F-4D97-AF65-F5344CB8AC3E}">
        <p14:creationId xmlns:p14="http://schemas.microsoft.com/office/powerpoint/2010/main" val="71585216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123</TotalTime>
  <Words>935</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 MT Condensed Light</vt:lpstr>
      <vt:lpstr>Arial</vt:lpstr>
      <vt:lpstr>ArtlookinOneType</vt:lpstr>
      <vt:lpstr>Georgia</vt:lpstr>
      <vt:lpstr>GRUPO3 Regular</vt:lpstr>
      <vt:lpstr>Tahoma</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34</cp:revision>
  <dcterms:created xsi:type="dcterms:W3CDTF">2014-03-26T14:03:34Z</dcterms:created>
  <dcterms:modified xsi:type="dcterms:W3CDTF">2020-04-10T16:23:42Z</dcterms:modified>
</cp:coreProperties>
</file>