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680085" y="5287676"/>
            <a:ext cx="1798444" cy="32538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60" indent="-213360"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3680085" y="5287676"/>
            <a:ext cx="1798444" cy="325382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60" indent="-213360"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1994099" y="751408"/>
            <a:ext cx="5058719" cy="431829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2130538" y="414956"/>
            <a:ext cx="6658131" cy="62131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2130538" y="414956"/>
            <a:ext cx="6658131" cy="62131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/>
          </p:nvPr>
        </p:nvSpPr>
        <p:spPr>
          <a:xfrm>
            <a:off x="2130538" y="414956"/>
            <a:ext cx="6658131" cy="62131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394046" y="4744313"/>
            <a:ext cx="1610551" cy="154695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9"/>
          <p:cNvSpPr/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24821"/>
            <a:ext cx="82296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Revelation 19:7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bride is the one who attracts the most attention at all weddings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All the pageantry is there to give honor to the groom who receives his beautiful bride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bride was chosen to the praise of his glory (Ephesians 1:12)</a:t>
            </a:r>
          </a:p>
        </p:txBody>
      </p:sp>
      <p:sp>
        <p:nvSpPr>
          <p:cNvPr id="105" name="Who Gets The Glory?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Who Gets The Glory?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This may be understood when we remember that it was ordained before the foundation of the world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This great event is the crowning climax to the eternal purpose of God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That He might present to Himself a glorious church that is His sweetheart, His bride</a:t>
            </a:r>
          </a:p>
        </p:txBody>
      </p:sp>
      <p:sp>
        <p:nvSpPr>
          <p:cNvPr id="81" name="The Importance Of The Marriage"/>
          <p:cNvSpPr txBox="1"/>
          <p:nvPr/>
        </p:nvSpPr>
        <p:spPr>
          <a:xfrm>
            <a:off x="520671" y="178528"/>
            <a:ext cx="8172195" cy="153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Importance Of The Marriage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>
            <a:lvl1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lvl2pPr>
          </a:lstStyle>
          <a:p>
            <a:pPr/>
            <a:r>
              <a:t>The word "Hallelujah" comes from a Hebrew word meaning, "Praise ye Jehovah" </a:t>
            </a:r>
          </a:p>
          <a:p>
            <a:pPr lvl="1"/>
            <a:r>
              <a:t>It is the cry of victory over the enemies of the Lord and gives praise to the Lord</a:t>
            </a:r>
          </a:p>
        </p:txBody>
      </p:sp>
      <p:sp>
        <p:nvSpPr>
          <p:cNvPr id="84" name="The Hallelujah Chorus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Hallelujah Chorus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second cause for the rejoicing was that "The Lord reigneth" 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saints had been praying for centuries "Thy Kingdom come" 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third reason for the Hallelujah chorus is stated in verse seven. "The marriage of the Lamb is come" </a:t>
            </a:r>
          </a:p>
        </p:txBody>
      </p:sp>
      <p:sp>
        <p:nvSpPr>
          <p:cNvPr id="87" name="The Hallelujah Chorus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Hallelujah Chorus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WHO IS THE BRIDEGROOM?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Lamb is the bridegroom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WHO IS THE BRIDE?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bride is certainly the blood bought, blood washed, Spirit-filled church that bears the Name of Jesus</a:t>
            </a:r>
          </a:p>
        </p:txBody>
      </p:sp>
      <p:sp>
        <p:nvSpPr>
          <p:cNvPr id="90" name="The Marriage of The Lamb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Marriage of The Lamb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WHO ARE THE GUESTS?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guests are the Old Testament saints and the Tribulation saints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WHERE DOES THE MARRIAGE TAKE PLACE?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New Jerusalem, the city foursquare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When the church is raptured she is brought into the presence of God before His throne</a:t>
            </a:r>
          </a:p>
        </p:txBody>
      </p:sp>
      <p:sp>
        <p:nvSpPr>
          <p:cNvPr id="93" name="The Marriage of The Lamb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Marriage of The Lamb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WHEN WILL THE MARRIAGE TAKE PLACE?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After the church is raptured while the Tribulation is upon earth, she will appear before the judgment seat of Christ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marriage will take place just before Christ returns to earth to reign in His millennial Kingdom</a:t>
            </a:r>
          </a:p>
        </p:txBody>
      </p:sp>
      <p:sp>
        <p:nvSpPr>
          <p:cNvPr id="96" name="The Marriage of The Lamb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Marriage of The Lamb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HOW DID THE BRIDE MAKE HERSELF READY?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preparatory work of getting ready for the wedding goes on continually from the moment the Christian is born again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WHAT IS HER WEDDING DRESS?</a:t>
            </a:r>
          </a:p>
          <a:p>
            <a:pPr lvl="1" marL="681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Her wedding dress is described as being fine linen, clean and white</a:t>
            </a:r>
          </a:p>
        </p:txBody>
      </p:sp>
      <p:sp>
        <p:nvSpPr>
          <p:cNvPr id="99" name="The Marriage of The Lamb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Marriage of The Lamb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4"/>
          <p:cNvSpPr txBox="1"/>
          <p:nvPr>
            <p:ph type="body" idx="1"/>
          </p:nvPr>
        </p:nvSpPr>
        <p:spPr>
          <a:xfrm>
            <a:off x="526736" y="1425488"/>
            <a:ext cx="8160065" cy="4941889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 marriage super takes place after the wedding 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All guests are invited guests</a:t>
            </a:r>
          </a:p>
          <a:p>
            <a:pPr marL="300789" indent="-300789" algn="l">
              <a:buSzPct val="100000"/>
              <a:buChar char="•"/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t>They are blessed to be invited to such a happy and wonderful event</a:t>
            </a:r>
          </a:p>
        </p:txBody>
      </p:sp>
      <p:sp>
        <p:nvSpPr>
          <p:cNvPr id="102" name="The Marriage Supper"/>
          <p:cNvSpPr txBox="1"/>
          <p:nvPr/>
        </p:nvSpPr>
        <p:spPr>
          <a:xfrm>
            <a:off x="520671" y="178528"/>
            <a:ext cx="8172195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Marriage Supper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